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24"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9" d="100"/>
          <a:sy n="59" d="100"/>
        </p:scale>
        <p:origin x="78"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802.11-18/1039r1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02-05-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5-ICne-draft-report-lossless-data-center-networks.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1243-00-AANI-3gpp-update-status-release-15-june-2018.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913-02-AANI-aani-may-2018-meeting-minutes_dratf.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25"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11-18/0915r0</a:t>
            </a:r>
            <a:r>
              <a:rPr lang="en-US" dirty="0"/>
              <a:t> “Benchmarking of 802.11ax against eMBB Indoor Hotspot requirements using IMT-2020 simulation methodology”</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San Diego:</a:t>
            </a:r>
          </a:p>
          <a:p>
            <a:pPr lvl="1">
              <a:buFont typeface="Arial" panose="020B0604020202020204" pitchFamily="34" charset="0"/>
              <a:buChar char="•"/>
            </a:pPr>
            <a:r>
              <a:rPr lang="en-US" dirty="0"/>
              <a:t>Mon 9 July, 19:30-21:30 and Tue 10 July, 19:30-21:30</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ighlight>
                  <a:srgbClr val="FFFF00"/>
                </a:highlight>
                <a:hlinkClick r:id="rId3"/>
              </a:rPr>
              <a:t>1-18/0002r5</a:t>
            </a:r>
            <a:r>
              <a:rPr lang="en-US" dirty="0">
                <a:highlight>
                  <a:srgbClr val="FFFF00"/>
                </a:highlight>
              </a:rPr>
              <a:t> </a:t>
            </a:r>
            <a:r>
              <a:rPr lang="en-US" i="1" dirty="0">
                <a:highlight>
                  <a:srgbClr val="FFFF00"/>
                </a:highlight>
              </a:rPr>
              <a:t>- update</a:t>
            </a:r>
          </a:p>
          <a:p>
            <a:pPr marL="1257300" lvl="2" indent="-342900">
              <a:buFont typeface="+mj-lt"/>
              <a:buAutoNum type="arabicPeriod"/>
            </a:pPr>
            <a:r>
              <a:rPr lang="en-US" dirty="0"/>
              <a:t>Draft Report Lossless Data Center Networks </a:t>
            </a:r>
            <a:r>
              <a:rPr lang="en-US" dirty="0">
                <a:highlight>
                  <a:srgbClr val="FFFF00"/>
                </a:highlight>
                <a:hlinkClick r:id="rId4"/>
              </a:rPr>
              <a:t>1-18/0007r5</a:t>
            </a:r>
            <a:r>
              <a:rPr lang="en-US" dirty="0">
                <a:highlight>
                  <a:srgbClr val="FFFF00"/>
                </a:highlight>
              </a:rPr>
              <a:t> </a:t>
            </a:r>
            <a:r>
              <a:rPr lang="en-US" i="1" dirty="0">
                <a:highlight>
                  <a:srgbClr val="FFFF00"/>
                </a:highlight>
              </a:rPr>
              <a:t>- update</a:t>
            </a:r>
            <a:endParaRPr lang="en-US" b="0" i="1" dirty="0">
              <a:highlight>
                <a:srgbClr val="FFFF00"/>
              </a:highlight>
            </a:endParaRPr>
          </a:p>
          <a:p>
            <a:pPr>
              <a:buFont typeface="Arial" panose="020B0604020202020204" pitchFamily="34" charset="0"/>
              <a:buChar char="•"/>
            </a:pPr>
            <a:endParaRPr lang="en-US" sz="100" b="0" dirty="0"/>
          </a:p>
          <a:p>
            <a:r>
              <a:rPr lang="en-US" dirty="0"/>
              <a:t>Nendica status report (Roger Marks)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a:xfrm>
            <a:off x="697442" y="1868490"/>
            <a:ext cx="10896599" cy="4113213"/>
          </a:xfrm>
        </p:spPr>
        <p:txBody>
          <a:bodyPr/>
          <a:lstStyle/>
          <a:p>
            <a:pPr marL="457200" indent="-457200">
              <a:buFont typeface="+mj-lt"/>
              <a:buAutoNum type="arabicPeriod"/>
            </a:pPr>
            <a:r>
              <a:rPr lang="en-US" dirty="0"/>
              <a:t>11-18/1240r0 “802.11ax for IMT-2020 eMBB Indoor Hotspot” (Sindhu Verma)</a:t>
            </a:r>
          </a:p>
          <a:p>
            <a:pPr marL="457200" indent="-457200">
              <a:buFont typeface="+mj-lt"/>
              <a:buAutoNum type="arabicPeriod"/>
            </a:pPr>
            <a:r>
              <a:rPr lang="en-US" dirty="0">
                <a:hlinkClick r:id="rId2"/>
              </a:rPr>
              <a:t>11-18/1243r0</a:t>
            </a:r>
            <a:r>
              <a:rPr lang="en-US" dirty="0"/>
              <a:t> “</a:t>
            </a:r>
            <a:r>
              <a:rPr lang="en-GB" dirty="0"/>
              <a:t>3GPP Update/Status (Release 15 – June 2018)” (Joseph Levy)</a:t>
            </a:r>
            <a:endParaRPr lang="en-US" dirty="0"/>
          </a:p>
          <a:p>
            <a:pPr marL="0" indent="0"/>
            <a:endParaRPr lang="en-US" dirty="0"/>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9-14 September 2018 F2F, </a:t>
            </a:r>
            <a:r>
              <a:rPr lang="en-GB" dirty="0"/>
              <a:t>Hilton Waikoloa Village, Kona, HI, USA:</a:t>
            </a:r>
          </a:p>
          <a:p>
            <a:r>
              <a:rPr lang="en-GB" b="0" i="1" dirty="0"/>
              <a:t>Note: for personal reasons the Chair will not be attending the September meeting.</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2018</a:t>
            </a:r>
          </a:p>
          <a:p>
            <a:pPr algn="ctr"/>
            <a:r>
              <a:rPr lang="en-GB" dirty="0"/>
              <a:t>Manchester Grand Hyatt, San Diego, CA, USA</a:t>
            </a:r>
            <a:endParaRPr lang="en-GB" altLang="en-US" dirty="0"/>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IEEE 802 network enhancements for the next decade Industry Connections Activity</a:t>
            </a:r>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a:t>
            </a:r>
          </a:p>
          <a:p>
            <a:pPr marL="857250" lvl="1" indent="-457200">
              <a:buFont typeface="+mj-lt"/>
              <a:buAutoNum type="arabicPeriod"/>
            </a:pPr>
            <a:r>
              <a:rPr lang="en-US" sz="1600" dirty="0"/>
              <a:t>???</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May F2F Meeting in </a:t>
            </a:r>
            <a:r>
              <a:rPr lang="en-US" dirty="0"/>
              <a:t>Warsaw, Poland</a:t>
            </a:r>
            <a:r>
              <a:rPr lang="en-US" altLang="en-US" dirty="0"/>
              <a:t>:</a:t>
            </a:r>
            <a:br>
              <a:rPr lang="en-US" altLang="en-US" dirty="0"/>
            </a:br>
            <a:r>
              <a:rPr lang="en-US" altLang="en-US" dirty="0">
                <a:hlinkClick r:id="rId2"/>
              </a:rPr>
              <a:t>11-18/0913r2</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17973</TotalTime>
  <Words>1462</Words>
  <Application>Microsoft Office PowerPoint</Application>
  <PresentationFormat>Widescreen</PresentationFormat>
  <Paragraphs>231</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222</cp:revision>
  <cp:lastPrinted>1601-01-01T00:00:00Z</cp:lastPrinted>
  <dcterms:created xsi:type="dcterms:W3CDTF">2017-06-02T20:57:23Z</dcterms:created>
  <dcterms:modified xsi:type="dcterms:W3CDTF">2018-07-09T15:29:44Z</dcterms:modified>
</cp:coreProperties>
</file>