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5" r:id="rId8"/>
    <p:sldId id="266" r:id="rId9"/>
    <p:sldId id="270" r:id="rId10"/>
    <p:sldId id="267" r:id="rId11"/>
    <p:sldId id="269" r:id="rId12"/>
    <p:sldId id="271" r:id="rId13"/>
    <p:sldId id="272" r:id="rId14"/>
    <p:sldId id="274" r:id="rId15"/>
    <p:sldId id="273"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1" d="100"/>
          <a:sy n="71" d="100"/>
        </p:scale>
        <p:origin x="-138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1037r1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124-00-0000-ecr-ad-hoc-output-report.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8/11-18-1076-01-0000-ecr-ad-hoc-teleconference-minutes-june-11-2018.docx" TargetMode="External"/><Relationship Id="rId3" Type="http://schemas.openxmlformats.org/officeDocument/2006/relationships/hyperlink" Target="https://mentor.ieee.org/802.11/dcn/18/11-18-1175-00-0000-ecr-ad-hoc-teleconference-minutes-july-03-2018.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ECR ad hoc 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53"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Discuss Ethernet cable requirements for 802.11ax and 802.11ay.</a:t>
            </a:r>
          </a:p>
          <a:p>
            <a:pPr>
              <a:buFont typeface="Arial" panose="020B0604020202020204" pitchFamily="34" charset="0"/>
              <a:buChar char="•"/>
            </a:pPr>
            <a:r>
              <a:rPr lang="en-US" dirty="0" smtClean="0"/>
              <a:t>Submit recommendations to be considered by the 802.11 WG</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ECR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12290019"/>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endParaRPr lang="en-US" dirty="0"/>
                    </a:p>
                  </a:txBody>
                  <a:tcPr/>
                </a:tc>
                <a:tc>
                  <a:txBody>
                    <a:bodyPr/>
                    <a:lstStyle/>
                    <a:p>
                      <a:pPr algn="ctr"/>
                      <a:r>
                        <a:rPr lang="en-US" dirty="0" smtClean="0"/>
                        <a:t>ECR</a:t>
                      </a:r>
                      <a:endParaRPr lang="en-US" dirty="0"/>
                    </a:p>
                  </a:txBody>
                  <a:tcPr/>
                </a:tc>
                <a:tc>
                  <a:txBody>
                    <a:bodyPr/>
                    <a:lstStyle/>
                    <a:p>
                      <a:endParaRPr lang="en-US"/>
                    </a:p>
                  </a:txBody>
                  <a:tcPr/>
                </a:tc>
                <a:tc>
                  <a:txBody>
                    <a:bodyPr/>
                    <a:lstStyle/>
                    <a:p>
                      <a:endParaRPr lang="en-US"/>
                    </a:p>
                  </a:txBody>
                  <a:tcPr/>
                </a:tc>
              </a:tr>
              <a:tr h="355691">
                <a:tc>
                  <a:txBody>
                    <a:bodyPr/>
                    <a:lstStyle/>
                    <a:p>
                      <a:pPr algn="ctr"/>
                      <a:r>
                        <a:rPr lang="en-US" dirty="0" smtClean="0"/>
                        <a:t>AM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5759">
                <a:tc>
                  <a:txBody>
                    <a:bodyPr/>
                    <a:lstStyle/>
                    <a:p>
                      <a:pPr algn="ctr"/>
                      <a:r>
                        <a:rPr lang="en-US" dirty="0" smtClean="0"/>
                        <a:t>PM 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Tuesday July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p>
          <a:p>
            <a:pPr>
              <a:buFont typeface="Arial" panose="020B0604020202020204" pitchFamily="34" charset="0"/>
              <a:buChar char="•"/>
            </a:pPr>
            <a:r>
              <a:rPr lang="en-US" altLang="en-US" dirty="0" smtClean="0"/>
              <a:t>Approve conference call minutes.</a:t>
            </a:r>
          </a:p>
          <a:p>
            <a:pPr>
              <a:buFont typeface="Arial" panose="020B0604020202020204" pitchFamily="34" charset="0"/>
              <a:buChar char="•"/>
            </a:pPr>
            <a:r>
              <a:rPr lang="en-US" altLang="en-US" dirty="0" smtClean="0"/>
              <a:t>Summary from ECR conference call on June </a:t>
            </a:r>
            <a:r>
              <a:rPr lang="en-US" altLang="en-US" dirty="0" smtClean="0"/>
              <a:t>11 and July 3.</a:t>
            </a:r>
            <a:endParaRPr lang="en-US" altLang="en-US" dirty="0" smtClean="0"/>
          </a:p>
          <a:p>
            <a:pPr>
              <a:buFont typeface="Arial" panose="020B0604020202020204" pitchFamily="34" charset="0"/>
              <a:buChar char="•"/>
            </a:pPr>
            <a:r>
              <a:rPr lang="en-US" altLang="en-US" dirty="0" smtClean="0"/>
              <a:t>Complete the ECR ad hoc output report.</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buFont typeface="Arial"/>
              <a:buChar char="•"/>
            </a:pPr>
            <a:r>
              <a:rPr lang="en-US" dirty="0">
                <a:hlinkClick r:id="rId2"/>
              </a:rPr>
              <a:t>https://mentor.ieee.org/802.11/dcn/18/11-18-1124-00-0000-ecr-ad-hoc-output-</a:t>
            </a:r>
            <a:r>
              <a:rPr lang="en-US" dirty="0" smtClean="0">
                <a:hlinkClick r:id="rId2"/>
              </a:rPr>
              <a:t>report.pptx</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Teleconferences</a:t>
            </a:r>
            <a:endParaRPr lang="en-US" dirty="0"/>
          </a:p>
        </p:txBody>
      </p:sp>
      <p:sp>
        <p:nvSpPr>
          <p:cNvPr id="3" name="Content Placeholder 2"/>
          <p:cNvSpPr>
            <a:spLocks noGrp="1"/>
          </p:cNvSpPr>
          <p:nvPr>
            <p:ph idx="1"/>
          </p:nvPr>
        </p:nvSpPr>
        <p:spPr/>
        <p:txBody>
          <a:bodyPr/>
          <a:lstStyle/>
          <a:p>
            <a:pPr>
              <a:buFont typeface="Arial"/>
              <a:buChar char="•"/>
            </a:pPr>
            <a:r>
              <a:rPr lang="en-US" dirty="0" smtClean="0"/>
              <a:t>Reviewed 802.3 submission to 802.11 WG from 2014.</a:t>
            </a:r>
          </a:p>
          <a:p>
            <a:pPr>
              <a:buFont typeface="Arial"/>
              <a:buChar char="•"/>
            </a:pPr>
            <a:r>
              <a:rPr lang="en-US" dirty="0" smtClean="0"/>
              <a:t>Reviewed the first draft ECR output report.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10902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a:t>
            </a:r>
            <a:r>
              <a:rPr lang="en-US" altLang="en-US" dirty="0" smtClean="0"/>
              <a:t>ECR </a:t>
            </a:r>
            <a:r>
              <a:rPr lang="en-US" altLang="en-US" dirty="0" err="1" smtClean="0"/>
              <a:t>Telecon</a:t>
            </a:r>
            <a:r>
              <a:rPr lang="en-US" altLang="en-US" dirty="0" smtClean="0"/>
              <a:t> Minutes (June 11 and July 3)</a:t>
            </a:r>
            <a:endParaRPr lang="en-US" dirty="0"/>
          </a:p>
        </p:txBody>
      </p:sp>
      <p:sp>
        <p:nvSpPr>
          <p:cNvPr id="3" name="Content Placeholder 2"/>
          <p:cNvSpPr>
            <a:spLocks noGrp="1"/>
          </p:cNvSpPr>
          <p:nvPr>
            <p:ph idx="1"/>
          </p:nvPr>
        </p:nvSpPr>
        <p:spPr/>
        <p:txBody>
          <a:bodyPr/>
          <a:lstStyle/>
          <a:p>
            <a:pPr>
              <a:buFont typeface="Arial"/>
              <a:buChar char="•"/>
            </a:pPr>
            <a:r>
              <a:rPr lang="en-US" altLang="en-US" dirty="0"/>
              <a:t>Approve </a:t>
            </a:r>
            <a:r>
              <a:rPr lang="en-US" altLang="en-US" dirty="0" smtClean="0"/>
              <a:t>ECR teleconference minutes from </a:t>
            </a:r>
            <a:r>
              <a:rPr lang="en-US" altLang="en-US" dirty="0"/>
              <a:t>May 2018 </a:t>
            </a:r>
            <a:r>
              <a:rPr lang="en-US" altLang="en-US" dirty="0" smtClean="0"/>
              <a:t>Interim meeting to </a:t>
            </a:r>
            <a:r>
              <a:rPr lang="en-US" altLang="en-US" dirty="0"/>
              <a:t>today</a:t>
            </a:r>
          </a:p>
          <a:p>
            <a:pPr lvl="1">
              <a:buFont typeface="Arial"/>
              <a:buChar char="•"/>
            </a:pPr>
            <a:r>
              <a:rPr lang="en-US" dirty="0">
                <a:hlinkClick r:id="rId2"/>
              </a:rPr>
              <a:t>https://mentor.ieee.org/802.11/dcn/18/11-18-1076-01-0000-ecr-ad-hoc-teleconference-minutes-june-11-2018.</a:t>
            </a:r>
            <a:r>
              <a:rPr lang="en-US" dirty="0" smtClean="0">
                <a:hlinkClick r:id="rId2"/>
              </a:rPr>
              <a:t>docx</a:t>
            </a:r>
            <a:r>
              <a:rPr lang="en-US" dirty="0" smtClean="0"/>
              <a:t> </a:t>
            </a:r>
          </a:p>
          <a:p>
            <a:pPr lvl="1">
              <a:buFont typeface="Arial"/>
              <a:buChar char="•"/>
            </a:pPr>
            <a:r>
              <a:rPr lang="en-US" dirty="0">
                <a:hlinkClick r:id="rId3"/>
              </a:rPr>
              <a:t>https://mentor.ieee.org/802.11/dcn/18/11-18-1175-00-0000-ecr-ad-hoc-teleconference-minutes-july-03-2018.</a:t>
            </a:r>
            <a:r>
              <a:rPr lang="en-US" dirty="0" smtClean="0">
                <a:hlinkClick r:id="rId3"/>
              </a:rPr>
              <a:t>docx</a:t>
            </a:r>
            <a:r>
              <a:rPr lang="en-US" dirty="0" smtClean="0"/>
              <a:t> </a:t>
            </a:r>
          </a:p>
          <a:p>
            <a:pPr lvl="1">
              <a:buFont typeface="Arial"/>
              <a:buChar char="•"/>
            </a:pPr>
            <a:endParaRPr lang="en-US" dirty="0"/>
          </a:p>
          <a:p>
            <a:pPr>
              <a:buFont typeface="Arial"/>
              <a:buChar char="•"/>
            </a:pPr>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3895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Ethernet Cabling </a:t>
            </a:r>
            <a:r>
              <a:rPr lang="en-US" altLang="en-US" dirty="0" err="1" smtClean="0">
                <a:solidFill>
                  <a:srgbClr val="0000FF"/>
                </a:solidFill>
                <a:latin typeface="Arial Black" panose="020B0A04020102020204" pitchFamily="34" charset="0"/>
              </a:rPr>
              <a:t>Requireents</a:t>
            </a:r>
            <a:r>
              <a:rPr lang="en-US" altLang="en-US" dirty="0" smtClean="0">
                <a:solidFill>
                  <a:srgbClr val="0000FF"/>
                </a:solidFill>
                <a:latin typeface="Arial Black" panose="020B0A04020102020204" pitchFamily="34" charset="0"/>
              </a:rPr>
              <a:t> (ECR) Ad Hoc</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a:t>
            </a:r>
            <a:r>
              <a:rPr lang="en-US" dirty="0" smtClean="0"/>
              <a:t>2 </a:t>
            </a:r>
            <a:r>
              <a:rPr lang="en-US" dirty="0" smtClean="0"/>
              <a:t>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1141</TotalTime>
  <Words>905</Words>
  <Application>Microsoft Macintosh PowerPoint</Application>
  <PresentationFormat>On-screen Show (4:3)</PresentationFormat>
  <Paragraphs>149</Paragraphs>
  <Slides>15</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ECR ad hoc July 2018 Meeting Agenda</vt:lpstr>
      <vt:lpstr>  Ethernet Cabling Requireents (ECR) Ad Hoc</vt:lpstr>
      <vt:lpstr>Meeting Protocol</vt:lpstr>
      <vt:lpstr>Attendance</vt:lpstr>
      <vt:lpstr>Attendance, Voting &amp; Document Status</vt:lpstr>
      <vt:lpstr>Patent Policy</vt:lpstr>
      <vt:lpstr>Other guidelines for IEEE WG meetings</vt:lpstr>
      <vt:lpstr>Patent-related information</vt:lpstr>
      <vt:lpstr>Participation in IEEE 802 Meetings</vt:lpstr>
      <vt:lpstr>Agenda Items for the Week</vt:lpstr>
      <vt:lpstr>ECR Schedule</vt:lpstr>
      <vt:lpstr>Agenda for Tuesday July 10, 08:00 – 10:00 </vt:lpstr>
      <vt:lpstr>Submissions</vt:lpstr>
      <vt:lpstr>Summary from Teleconferences</vt:lpstr>
      <vt:lpstr>Approval of  ECR Telecon Minutes (June 11 and July 3)</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79</cp:revision>
  <cp:lastPrinted>1601-01-01T00:00:00Z</cp:lastPrinted>
  <dcterms:created xsi:type="dcterms:W3CDTF">2017-01-26T15:28:16Z</dcterms:created>
  <dcterms:modified xsi:type="dcterms:W3CDTF">2018-07-08T22:26:24Z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1527683794</vt:lpwstr>
  </property>
</Properties>
</file>