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5" r:id="rId8"/>
    <p:sldId id="266" r:id="rId9"/>
    <p:sldId id="270" r:id="rId10"/>
    <p:sldId id="267" r:id="rId11"/>
    <p:sldId id="269" r:id="rId12"/>
    <p:sldId id="271" r:id="rId13"/>
    <p:sldId id="272"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802.11-18/1037r0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ECR</a:t>
            </a:r>
            <a:r>
              <a:rPr lang="en-US" altLang="en-US" dirty="0" smtClean="0"/>
              <a:t> ad hoc July </a:t>
            </a:r>
            <a:r>
              <a:rPr lang="en-US" altLang="en-US" dirty="0" smtClean="0"/>
              <a:t>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2018-05-31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48"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Discuss Ethernet cable requirements for 802.11ax and 802.11ay.</a:t>
            </a:r>
          </a:p>
          <a:p>
            <a:pPr>
              <a:buFont typeface="Arial" panose="020B0604020202020204" pitchFamily="34" charset="0"/>
              <a:buChar char="•"/>
            </a:pPr>
            <a:r>
              <a:rPr lang="en-US" dirty="0" smtClean="0"/>
              <a:t>Submit recommendations to be considered by the 802.11 WG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ECR</a:t>
            </a:r>
            <a:r>
              <a:rPr lang="en-US" dirty="0" smtClean="0"/>
              <a:t> </a:t>
            </a:r>
            <a:r>
              <a:rPr lang="en-US" dirty="0" smtClean="0"/>
              <a:t>Schedule</a:t>
            </a:r>
            <a:endParaRPr lang="en-US"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2290019"/>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1417320"/>
                <a:gridCol w="1417320"/>
                <a:gridCol w="141732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a:txBody>
                    <a:bodyPr/>
                    <a:lstStyle/>
                    <a:p>
                      <a:pPr algn="ctr"/>
                      <a:r>
                        <a:rPr lang="en-US" dirty="0" smtClean="0"/>
                        <a:t>Tuesday</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endParaRPr lang="en-US" dirty="0"/>
                    </a:p>
                  </a:txBody>
                  <a:tcPr/>
                </a:tc>
                <a:tc>
                  <a:txBody>
                    <a:bodyPr/>
                    <a:lstStyle/>
                    <a:p>
                      <a:pPr algn="ctr"/>
                      <a:r>
                        <a:rPr lang="en-US" dirty="0" smtClean="0"/>
                        <a:t>ECR</a:t>
                      </a:r>
                      <a:endParaRPr lang="en-US" dirty="0"/>
                    </a:p>
                  </a:txBody>
                  <a:tcPr/>
                </a:tc>
                <a:tc>
                  <a:txBody>
                    <a:bodyPr/>
                    <a:lstStyle/>
                    <a:p>
                      <a:endParaRPr lang="en-US"/>
                    </a:p>
                  </a:txBody>
                  <a:tcPr/>
                </a:tc>
                <a:tc>
                  <a:txBody>
                    <a:bodyPr/>
                    <a:lstStyle/>
                    <a:p>
                      <a:endParaRPr lang="en-US"/>
                    </a:p>
                  </a:txBody>
                  <a:tcPr/>
                </a:tc>
              </a:tr>
              <a:tr h="355691">
                <a:tc>
                  <a:txBody>
                    <a:bodyPr/>
                    <a:lstStyle/>
                    <a:p>
                      <a:pPr algn="ctr"/>
                      <a:r>
                        <a:rPr lang="en-US" dirty="0" smtClean="0"/>
                        <a:t>AM 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65759">
                <a:tc>
                  <a:txBody>
                    <a:bodyPr/>
                    <a:lstStyle/>
                    <a:p>
                      <a:pPr algn="ctr"/>
                      <a:r>
                        <a:rPr lang="en-US" dirty="0" smtClean="0"/>
                        <a:t>PM 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Tuesday</a:t>
            </a:r>
            <a:r>
              <a:rPr lang="en-US" altLang="en-US" dirty="0" smtClean="0"/>
              <a:t> </a:t>
            </a:r>
            <a:r>
              <a:rPr lang="en-US" altLang="en-US" dirty="0" smtClean="0"/>
              <a:t>July </a:t>
            </a:r>
            <a:r>
              <a:rPr lang="en-US" altLang="en-US" dirty="0" smtClean="0"/>
              <a:t>10</a:t>
            </a:r>
            <a:r>
              <a:rPr lang="en-US" altLang="en-US" dirty="0" smtClean="0"/>
              <a:t>, </a:t>
            </a:r>
            <a:r>
              <a:rPr lang="en-US" altLang="en-US" dirty="0" smtClean="0"/>
              <a:t>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smtClean="0"/>
              <a:t>Call </a:t>
            </a:r>
            <a:r>
              <a:rPr lang="en-US" altLang="en-US" dirty="0"/>
              <a:t>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Submissions</a:t>
            </a:r>
          </a:p>
          <a:p>
            <a:pPr>
              <a:buFont typeface="Arial" panose="020B0604020202020204" pitchFamily="34" charset="0"/>
              <a:buChar char="•"/>
            </a:pPr>
            <a:r>
              <a:rPr lang="en-US" altLang="en-US" dirty="0" smtClean="0"/>
              <a:t>Approve conference call minutes.</a:t>
            </a:r>
            <a:endParaRPr lang="en-US" altLang="en-US" dirty="0" smtClean="0"/>
          </a:p>
          <a:p>
            <a:pPr>
              <a:buFont typeface="Arial" panose="020B0604020202020204" pitchFamily="34" charset="0"/>
              <a:buChar char="•"/>
            </a:pPr>
            <a:r>
              <a:rPr lang="en-US" altLang="en-US" dirty="0" smtClean="0"/>
              <a:t>Summary from ECR conference call on June 11.</a:t>
            </a:r>
            <a:endParaRPr lang="en-US" altLang="en-US" dirty="0" smtClean="0"/>
          </a:p>
          <a:p>
            <a:pPr>
              <a:buFont typeface="Arial" panose="020B0604020202020204" pitchFamily="34" charset="0"/>
              <a:buChar char="•"/>
            </a:pPr>
            <a:r>
              <a:rPr lang="en-US" altLang="en-US" dirty="0" smtClean="0"/>
              <a:t>Discuss requirements based on available submissions</a:t>
            </a:r>
            <a:endParaRPr lang="en-US" altLang="en-US" dirty="0"/>
          </a:p>
          <a:p>
            <a:pPr>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Ethernet Cabling </a:t>
            </a:r>
            <a:r>
              <a:rPr lang="en-US" altLang="en-US" dirty="0" err="1" smtClean="0">
                <a:solidFill>
                  <a:srgbClr val="0000FF"/>
                </a:solidFill>
                <a:latin typeface="Arial Black" panose="020B0A04020102020204" pitchFamily="34" charset="0"/>
              </a:rPr>
              <a:t>Requireents</a:t>
            </a:r>
            <a:r>
              <a:rPr lang="en-US" altLang="en-US" dirty="0" smtClean="0">
                <a:solidFill>
                  <a:srgbClr val="0000FF"/>
                </a:solidFill>
                <a:latin typeface="Arial Black" panose="020B0A04020102020204" pitchFamily="34" charset="0"/>
              </a:rPr>
              <a:t> (ECR) Ad Hoc</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July 08-13,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San Diego, California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July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1127</TotalTime>
  <Words>590</Words>
  <Application>Microsoft Office PowerPoint</Application>
  <PresentationFormat>On-screen Show (4:3)</PresentationFormat>
  <Paragraphs>138</Paragraphs>
  <Slides>13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Arial Unicode MS</vt:lpstr>
      <vt:lpstr>MS Gothic</vt:lpstr>
      <vt:lpstr>Arial</vt:lpstr>
      <vt:lpstr>Arial Black</vt:lpstr>
      <vt:lpstr>Calibri</vt:lpstr>
      <vt:lpstr>Monotype Sorts</vt:lpstr>
      <vt:lpstr>Times New Roman</vt:lpstr>
      <vt:lpstr>Wingdings</vt:lpstr>
      <vt:lpstr>Office Theme</vt:lpstr>
      <vt:lpstr>Document</vt:lpstr>
      <vt:lpstr>ECR ad hoc July 2018 Meeting Agenda</vt:lpstr>
      <vt:lpstr>  Ethernet Cabling Requireents (ECR) Ad Hoc</vt:lpstr>
      <vt:lpstr>Meeting Protocol</vt:lpstr>
      <vt:lpstr>Attendance</vt:lpstr>
      <vt:lpstr>Attendance, Voting &amp; Document Status</vt:lpstr>
      <vt:lpstr>Patent Policy</vt:lpstr>
      <vt:lpstr>Other guidelines for IEEE WG meetings</vt:lpstr>
      <vt:lpstr>Patent-related information</vt:lpstr>
      <vt:lpstr>Participation in IEEE 802 Meetings</vt:lpstr>
      <vt:lpstr>Agenda Items for the Week</vt:lpstr>
      <vt:lpstr>ECR Schedule</vt:lpstr>
      <vt:lpstr>Agenda for Tuesday July 10, 08:00 – 10:00 </vt:lpstr>
      <vt:lpstr>Submissions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75</cp:revision>
  <cp:lastPrinted>1601-01-01T00:00:00Z</cp:lastPrinted>
  <dcterms:created xsi:type="dcterms:W3CDTF">2017-01-26T15:28:16Z</dcterms:created>
  <dcterms:modified xsi:type="dcterms:W3CDTF">2018-05-30T12:47:09Z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1527683794</vt:lpwstr>
  </property>
</Properties>
</file>