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7" r:id="rId15"/>
    <p:sldId id="674" r:id="rId16"/>
    <p:sldId id="681" r:id="rId17"/>
    <p:sldId id="590" r:id="rId18"/>
    <p:sldId id="684" r:id="rId19"/>
    <p:sldId id="516" r:id="rId2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802.11-18/1028r0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013-01-000m-minutes-revmd-may-june-telecon.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57-05-000m-revmd-wg-lb232-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7/11-17-0927-18-000m-revmd-mac-comments.xls" TargetMode="External"/><Relationship Id="rId5" Type="http://schemas.openxmlformats.org/officeDocument/2006/relationships/hyperlink" Target="https://mentor.ieee.org/802.11/dcn/18/11-18-0670-05-000m-lb232-revmd-phy-sec-comments.xls" TargetMode="External"/><Relationship Id="rId4" Type="http://schemas.openxmlformats.org/officeDocument/2006/relationships/hyperlink" Target="https://mentor.ieee.org/802.11/dcn/18/11-18-0619-08-000m-revmd-editor2-lb232-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807-10-000m-defense-against-multi-channel-mitm-attacks-via-operating-channel-validation.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Jul</a:t>
            </a:r>
            <a:r>
              <a:rPr lang="en-US" altLang="en-US" dirty="0" smtClean="0"/>
              <a:t>y </a:t>
            </a:r>
            <a:r>
              <a:rPr lang="en-US" altLang="en-US" dirty="0" smtClean="0"/>
              <a:t>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2018-06-11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9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a:t>
            </a:r>
            <a:r>
              <a:rPr lang="en-US" altLang="zh-CN" dirty="0" smtClean="0"/>
              <a:t>May </a:t>
            </a:r>
            <a:r>
              <a:rPr lang="en-US" altLang="zh-CN" dirty="0"/>
              <a:t>2018 meeting</a:t>
            </a:r>
          </a:p>
          <a:p>
            <a:pPr lvl="1">
              <a:lnSpc>
                <a:spcPct val="90000"/>
              </a:lnSpc>
            </a:pPr>
            <a:r>
              <a:rPr lang="en-US" altLang="zh-CN" dirty="0" smtClean="0"/>
              <a:t>Continued comment </a:t>
            </a:r>
            <a:r>
              <a:rPr lang="en-US" altLang="zh-CN" dirty="0" smtClean="0"/>
              <a:t>resolution</a:t>
            </a:r>
            <a:endParaRPr lang="en-US" altLang="zh-CN" dirty="0" smtClean="0"/>
          </a:p>
          <a:p>
            <a:pPr lvl="1">
              <a:lnSpc>
                <a:spcPct val="90000"/>
              </a:lnSpc>
            </a:pPr>
            <a:r>
              <a:rPr lang="en-US" altLang="zh-CN" dirty="0" smtClean="0"/>
              <a:t>Held </a:t>
            </a:r>
            <a:r>
              <a:rPr lang="en-US" altLang="zh-CN" dirty="0" smtClean="0"/>
              <a:t>4 teleconferences </a:t>
            </a:r>
            <a:endParaRPr lang="en-US" altLang="zh-CN" dirty="0"/>
          </a:p>
          <a:p>
            <a:pPr>
              <a:lnSpc>
                <a:spcPct val="90000"/>
              </a:lnSpc>
            </a:pPr>
            <a:r>
              <a:rPr lang="en-US" altLang="zh-CN" dirty="0" smtClean="0"/>
              <a:t>Jul</a:t>
            </a:r>
            <a:r>
              <a:rPr lang="en-US" altLang="zh-CN" dirty="0" smtClean="0"/>
              <a:t>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smtClean="0"/>
              <a:t>11-18-0616</a:t>
            </a:r>
            <a:endParaRPr lang="en-US" altLang="en-US" dirty="0" smtClean="0"/>
          </a:p>
          <a:p>
            <a:pPr lvl="1">
              <a:lnSpc>
                <a:spcPct val="80000"/>
              </a:lnSpc>
            </a:pPr>
            <a:r>
              <a:rPr lang="en-US" altLang="en-US" dirty="0" smtClean="0"/>
              <a:t>May-June</a:t>
            </a:r>
            <a:r>
              <a:rPr lang="en-US" altLang="en-US" dirty="0" smtClean="0"/>
              <a:t> </a:t>
            </a:r>
            <a:r>
              <a:rPr lang="en-US" altLang="en-US" dirty="0"/>
              <a:t>teleconferences: </a:t>
            </a:r>
            <a:r>
              <a:rPr lang="en-US" altLang="en-US" dirty="0">
                <a:hlinkClick r:id="rId3"/>
              </a:rPr>
              <a:t>https://</a:t>
            </a:r>
            <a:r>
              <a:rPr lang="en-US" altLang="en-US" dirty="0" smtClean="0">
                <a:hlinkClick r:id="rId3"/>
              </a:rPr>
              <a:t>mentor.ieee.org/802.11/dcn/18/11-18-1013-01-000m-minutes-revmd-may-june-telecon.docx</a:t>
            </a:r>
            <a:r>
              <a:rPr lang="en-US" altLang="en-US" dirty="0" smtClean="0"/>
              <a:t> </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54</a:t>
            </a:r>
            <a:r>
              <a:rPr lang="en-US" altLang="en-US" dirty="0" smtClean="0"/>
              <a:t> </a:t>
            </a:r>
            <a:r>
              <a:rPr lang="en-US" altLang="en-US" dirty="0" smtClean="0"/>
              <a:t>– </a:t>
            </a:r>
            <a:r>
              <a:rPr lang="en-US" altLang="en-US" dirty="0" smtClean="0"/>
              <a:t>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smtClean="0"/>
              <a:t>Motion-EDITOR-C” tab </a:t>
            </a:r>
            <a:r>
              <a:rPr lang="en-US" altLang="en-US" dirty="0" smtClean="0"/>
              <a:t>in </a:t>
            </a:r>
            <a:r>
              <a:rPr lang="en-US" altLang="en-US" dirty="0" smtClean="0">
                <a:hlinkClick r:id="rId3"/>
              </a:rPr>
              <a:t>https://mentor.ieee.org/802.11/dcn/18/11-18-0657-05-000m-revmd-wg-lb232-comments-for-editor-ad-hoc.xls</a:t>
            </a:r>
            <a:r>
              <a:rPr lang="en-US" altLang="en-US" dirty="0" smtClean="0"/>
              <a:t> </a:t>
            </a:r>
            <a:endParaRPr lang="en-US" altLang="en-US" dirty="0" smtClean="0"/>
          </a:p>
          <a:p>
            <a:pPr lvl="1">
              <a:lnSpc>
                <a:spcPct val="80000"/>
              </a:lnSpc>
            </a:pPr>
            <a:r>
              <a:rPr lang="en-US" altLang="en-US" dirty="0" smtClean="0"/>
              <a:t>“</a:t>
            </a:r>
            <a:r>
              <a:rPr lang="en-US" altLang="en-US" dirty="0" smtClean="0"/>
              <a:t>Motion-EDITOR2-B” </a:t>
            </a:r>
            <a:r>
              <a:rPr lang="en-US" altLang="en-US" dirty="0" smtClean="0"/>
              <a:t>tab </a:t>
            </a:r>
            <a:r>
              <a:rPr lang="en-US" altLang="en-US" dirty="0"/>
              <a:t>in </a:t>
            </a:r>
            <a:r>
              <a:rPr lang="en-US" altLang="en-US" dirty="0" smtClean="0">
                <a:hlinkClick r:id="rId4"/>
              </a:rPr>
              <a:t>https://mentor.ieee.org/802.11/dcn/18/11-18-0619-08-000m-revmd-editor2-lb232-comments.xlsx</a:t>
            </a:r>
            <a:r>
              <a:rPr lang="en-US" altLang="en-US" dirty="0" smtClean="0"/>
              <a:t> </a:t>
            </a:r>
          </a:p>
          <a:p>
            <a:pPr lvl="1">
              <a:lnSpc>
                <a:spcPct val="80000"/>
              </a:lnSpc>
            </a:pPr>
            <a:r>
              <a:rPr lang="en-US" altLang="en-US" dirty="0"/>
              <a:t>“PHY Motion C”, tab in </a:t>
            </a:r>
            <a:r>
              <a:rPr lang="en-US" altLang="en-US" dirty="0">
                <a:hlinkClick r:id="rId5"/>
              </a:rPr>
              <a:t>https://mentor.ieee.org/802.11/dcn/18/11-18-0670-05-000m-lb232-revmd-phy-sec-comments.xls</a:t>
            </a:r>
            <a:r>
              <a:rPr lang="en-US" altLang="en-US" dirty="0"/>
              <a:t> </a:t>
            </a:r>
          </a:p>
          <a:p>
            <a:pPr lvl="1">
              <a:lnSpc>
                <a:spcPct val="80000"/>
              </a:lnSpc>
            </a:pPr>
            <a:r>
              <a:rPr lang="en-US" altLang="en-US" dirty="0"/>
              <a:t>“Motion MAC-M” tab in </a:t>
            </a:r>
            <a:r>
              <a:rPr lang="en-US" altLang="en-US" dirty="0">
                <a:hlinkClick r:id="rId6"/>
              </a:rPr>
              <a:t>https://mentor.ieee.org/802.11/dcn/17/11-17-0927-18-000m-revmd-mac-comments.xls</a:t>
            </a:r>
            <a:r>
              <a:rPr lang="en-US" altLang="en-US" dirty="0"/>
              <a:t> , </a:t>
            </a:r>
            <a:r>
              <a:rPr lang="en-US" altLang="en-US" sz="2400" dirty="0"/>
              <a:t>and incorporate the indicated changes into the </a:t>
            </a:r>
            <a:r>
              <a:rPr lang="en-US" altLang="en-US" sz="2400" dirty="0" err="1"/>
              <a:t>TGmd</a:t>
            </a:r>
            <a:r>
              <a:rPr lang="en-US" altLang="en-US" sz="2400" dirty="0"/>
              <a:t> draft.</a:t>
            </a:r>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11-17-1807r10 –MITM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mentor.ieee.org/802.11/dcn/17/11-17-1807-10-000m-defense-against-multi-channel-mitm-attacks-via-operating-channel-validation.docx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Jul</a:t>
            </a:r>
            <a:r>
              <a:rPr lang="en-US" altLang="en-US" dirty="0" smtClean="0"/>
              <a:t>y </a:t>
            </a:r>
            <a:r>
              <a:rPr lang="en-US" altLang="en-US" dirty="0" smtClean="0"/>
              <a:t>2018 – </a:t>
            </a:r>
            <a:r>
              <a:rPr lang="en-US" altLang="en-US" dirty="0" smtClean="0"/>
              <a:t>Sept</a:t>
            </a:r>
            <a:r>
              <a:rPr lang="en-US" altLang="en-US" dirty="0" smtClean="0"/>
              <a:t> </a:t>
            </a:r>
            <a:r>
              <a:rPr lang="en-US" altLang="en-US" dirty="0" smtClean="0"/>
              <a:t>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a:t>
            </a:r>
            <a:r>
              <a:rPr lang="en-US" altLang="en-US" sz="1600" dirty="0" smtClean="0"/>
              <a:t>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a:t>
            </a:r>
            <a:r>
              <a:rPr lang="en-US" altLang="en-US" sz="1800" dirty="0" smtClean="0"/>
              <a:t>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Jul</a:t>
            </a:r>
            <a:r>
              <a:rPr lang="en-US" altLang="en-US" dirty="0" smtClean="0"/>
              <a:t>y </a:t>
            </a:r>
            <a:r>
              <a:rPr lang="en-US" altLang="en-US" dirty="0" smtClean="0"/>
              <a:t>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Comment resolution</a:t>
            </a:r>
            <a:endParaRPr lang="en-GB" sz="1800" dirty="0" smtClean="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sz="1600" dirty="0" smtClean="0"/>
              <a:t>Comment Resolution</a:t>
            </a: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a:t>
            </a:r>
            <a:r>
              <a:rPr lang="en-US" altLang="en-US" sz="1800" dirty="0" smtClean="0"/>
              <a:t>)</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Comment Resolution</a:t>
            </a:r>
            <a:r>
              <a:rPr lang="en-US" altLang="en-US" sz="1600" dirty="0" smtClean="0"/>
              <a:t/>
            </a:r>
            <a:br>
              <a:rPr lang="en-US" altLang="en-US" sz="1600" dirty="0" smtClean="0"/>
            </a:br>
            <a:r>
              <a:rPr lang="en-US" altLang="en-US" sz="1600" dirty="0" smtClean="0"/>
              <a:t>Plans </a:t>
            </a:r>
            <a:r>
              <a:rPr lang="en-US" altLang="en-US" sz="1600" dirty="0"/>
              <a:t>for </a:t>
            </a:r>
            <a:r>
              <a:rPr lang="en-US" altLang="en-US" sz="1600" dirty="0" smtClean="0"/>
              <a:t>July</a:t>
            </a:r>
            <a:r>
              <a:rPr lang="en-US" altLang="en-US" sz="1600" dirty="0" smtClean="0"/>
              <a:t> </a:t>
            </a:r>
            <a:r>
              <a:rPr lang="en-US" altLang="en-US" sz="1600" dirty="0"/>
              <a:t>2018 – </a:t>
            </a:r>
            <a:r>
              <a:rPr lang="en-US" altLang="en-US" sz="1600" dirty="0" smtClean="0"/>
              <a:t>September</a:t>
            </a:r>
            <a:r>
              <a:rPr lang="en-US" altLang="en-US" sz="1600" dirty="0" smtClean="0"/>
              <a:t> </a:t>
            </a:r>
            <a:r>
              <a:rPr lang="en-US" altLang="en-US" sz="1600" dirty="0" smtClean="0"/>
              <a:t>2018, Adjourn</a:t>
            </a:r>
            <a:endParaRPr lang="en-US" altLang="en-US" sz="1600" dirty="0"/>
          </a:p>
        </p:txBody>
      </p:sp>
      <p:sp>
        <p:nvSpPr>
          <p:cNvPr id="10" name="Rectangle 35"/>
          <p:cNvSpPr>
            <a:spLocks noChangeArrowheads="1"/>
          </p:cNvSpPr>
          <p:nvPr/>
        </p:nvSpPr>
        <p:spPr bwMode="auto">
          <a:xfrm>
            <a:off x="7017882" y="2895600"/>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Comment Resolution</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21197238"/>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a:t>
                      </a:r>
                      <a:r>
                        <a:rPr lang="en-US" sz="1400" dirty="0" smtClean="0"/>
                        <a:t>Motion</a:t>
                      </a:r>
                      <a:r>
                        <a:rPr lang="en-US" sz="1400" baseline="0" dirty="0" smtClean="0"/>
                        <a:t> in July</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500091</TotalTime>
  <Words>1737</Words>
  <Application>Microsoft Office PowerPoint</Application>
  <PresentationFormat>Widescreen</PresentationFormat>
  <Paragraphs>365</Paragraphs>
  <Slides>19</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Teleconference CIDs</vt:lpstr>
      <vt:lpstr>Incorporate 11-17-1807r10 –MITM attack mitigation</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3193</cp:revision>
  <cp:lastPrinted>1998-02-10T13:28:06Z</cp:lastPrinted>
  <dcterms:created xsi:type="dcterms:W3CDTF">2005-01-04T21:26:55Z</dcterms:created>
  <dcterms:modified xsi:type="dcterms:W3CDTF">2018-06-11T21:27:03Z</dcterms:modified>
</cp:coreProperties>
</file>