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2" r:id="rId4"/>
    <p:sldId id="268" r:id="rId5"/>
    <p:sldId id="265" r:id="rId6"/>
    <p:sldId id="269" r:id="rId7"/>
    <p:sldId id="275" r:id="rId8"/>
    <p:sldId id="286" r:id="rId9"/>
    <p:sldId id="273" r:id="rId10"/>
    <p:sldId id="300" r:id="rId11"/>
    <p:sldId id="301" r:id="rId12"/>
    <p:sldId id="302" r:id="rId13"/>
    <p:sldId id="303" r:id="rId14"/>
    <p:sldId id="304" r:id="rId15"/>
    <p:sldId id="305" r:id="rId16"/>
    <p:sldId id="306" r:id="rId17"/>
    <p:sldId id="307" r:id="rId18"/>
    <p:sldId id="287" r:id="rId19"/>
    <p:sldId id="290" r:id="rId20"/>
    <p:sldId id="288" r:id="rId21"/>
    <p:sldId id="291" r:id="rId22"/>
    <p:sldId id="292" r:id="rId23"/>
    <p:sldId id="299" r:id="rId24"/>
    <p:sldId id="293" r:id="rId25"/>
    <p:sldId id="294" r:id="rId26"/>
    <p:sldId id="297" r:id="rId27"/>
    <p:sldId id="264"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55" autoAdjust="0"/>
    <p:restoredTop sz="94643"/>
  </p:normalViewPr>
  <p:slideViewPr>
    <p:cSldViewPr>
      <p:cViewPr varScale="1">
        <p:scale>
          <a:sx n="127" d="100"/>
          <a:sy n="127" d="100"/>
        </p:scale>
        <p:origin x="1144"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802.11-yy/xxxxr0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802.11-yy/xxxxr0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Month Year</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2018</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2018</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2018</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802.11-18/0988r1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 BCS TIG/SG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2018-07-12</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091"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BCS Submissions</a:t>
            </a:r>
          </a:p>
        </p:txBody>
      </p:sp>
      <p:sp>
        <p:nvSpPr>
          <p:cNvPr id="8" name="Textplatzhalter 7"/>
          <p:cNvSpPr>
            <a:spLocks noGrp="1"/>
          </p:cNvSpPr>
          <p:nvPr>
            <p:ph type="body" idx="1"/>
          </p:nvPr>
        </p:nvSpPr>
        <p:spPr/>
        <p:txBody>
          <a:bodyPr/>
          <a:lstStyle/>
          <a:p>
            <a:r>
              <a:rPr lang="en-US" dirty="0"/>
              <a:t>Please refer to the Agenda for</a:t>
            </a:r>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Broad Cast Services (BCS) TIG/SG for the July 2018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Final updates of PAR and CSD</a:t>
            </a:r>
          </a:p>
          <a:p>
            <a:pPr>
              <a:buFont typeface="Arial" panose="020B0604020202020204" pitchFamily="34" charset="0"/>
              <a:buChar char="•"/>
            </a:pPr>
            <a:r>
              <a:rPr lang="en-US" dirty="0"/>
              <a:t>Approve the PAR and CSD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r>
              <a:rPr lang="en-US" dirty="0"/>
              <a:t>BCS will not conduct ad-hoc meetings during July and September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a:solidFill>
                  <a:srgbClr val="FF0000"/>
                </a:solidFill>
              </a:rPr>
              <a:t>BCS SG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816224"/>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233782004"/>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065312">
                  <a:extLst>
                    <a:ext uri="{9D8B030D-6E8A-4147-A177-3AD203B41FA5}">
                      <a16:colId xmlns:a16="http://schemas.microsoft.com/office/drawing/2014/main" val="20000"/>
                    </a:ext>
                  </a:extLst>
                </a:gridCol>
                <a:gridCol w="3672408">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28972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a:t>BCS</a:t>
                      </a:r>
                    </a:p>
                  </a:txBody>
                  <a:tcPr/>
                </a:tc>
                <a:tc>
                  <a:txBody>
                    <a:bodyPr/>
                    <a:lstStyle/>
                    <a:p>
                      <a:r>
                        <a:rPr lang="en-US" dirty="0"/>
                        <a:t>Tuesday Sept. 18</a:t>
                      </a:r>
                    </a:p>
                    <a:p>
                      <a:r>
                        <a:rPr lang="en-US" dirty="0"/>
                        <a:t>Tuesday Sept. 25</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Additional </a:t>
                      </a:r>
                      <a:r>
                        <a:rPr lang="en-US" dirty="0" err="1"/>
                        <a:t>telcos</a:t>
                      </a:r>
                      <a:r>
                        <a:rPr lang="en-US" dirty="0"/>
                        <a:t> on a 10-day notice</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9" name="TextBox 8">
            <a:extLst>
              <a:ext uri="{FF2B5EF4-FFF2-40B4-BE49-F238E27FC236}">
                <a16:creationId xmlns:a16="http://schemas.microsoft.com/office/drawing/2014/main" id="{20465372-97F8-014B-97F2-9FEEA7D40DFA}"/>
              </a:ext>
            </a:extLst>
          </p:cNvPr>
          <p:cNvSpPr txBox="1"/>
          <p:nvPr/>
        </p:nvSpPr>
        <p:spPr>
          <a:xfrm rot="19798408">
            <a:off x="2421057" y="2499790"/>
            <a:ext cx="3769622" cy="461665"/>
          </a:xfrm>
          <a:prstGeom prst="rect">
            <a:avLst/>
          </a:prstGeom>
          <a:noFill/>
        </p:spPr>
        <p:txBody>
          <a:bodyPr wrap="none" rtlCol="0">
            <a:spAutoFit/>
          </a:bodyPr>
          <a:lstStyle/>
          <a:p>
            <a:r>
              <a:rPr lang="en-US" b="1" dirty="0">
                <a:solidFill>
                  <a:srgbClr val="FF0000"/>
                </a:solidFill>
              </a:rPr>
              <a:t>Motion on Consent Agenda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BCS Timeline</a:t>
            </a:r>
          </a:p>
        </p:txBody>
      </p:sp>
      <p:sp>
        <p:nvSpPr>
          <p:cNvPr id="3" name="Inhaltsplatzhalter 2"/>
          <p:cNvSpPr>
            <a:spLocks noGrp="1"/>
          </p:cNvSpPr>
          <p:nvPr>
            <p:ph idx="1"/>
          </p:nvPr>
        </p:nvSpPr>
        <p:spPr>
          <a:xfrm>
            <a:off x="685800" y="1628800"/>
            <a:ext cx="7770813" cy="4113213"/>
          </a:xfrm>
        </p:spPr>
        <p:txBody>
          <a:bodyPr/>
          <a:lstStyle/>
          <a:p>
            <a:pPr>
              <a:buFont typeface="Arial"/>
              <a:buChar char="•"/>
            </a:pPr>
            <a:r>
              <a:rPr lang="en-US" sz="1800" dirty="0"/>
              <a:t>Approval of WG motion to form SG: January 2018</a:t>
            </a:r>
          </a:p>
          <a:p>
            <a:pPr>
              <a:buFont typeface="Arial"/>
              <a:buChar char="•"/>
            </a:pPr>
            <a:r>
              <a:rPr lang="en-US" sz="1800" dirty="0"/>
              <a:t>Motion (EC) for form SG: End of March 2018 meeting</a:t>
            </a:r>
          </a:p>
          <a:p>
            <a:pPr>
              <a:buFont typeface="Arial"/>
              <a:buChar char="•"/>
            </a:pPr>
            <a:r>
              <a:rPr lang="en-US" sz="1800" dirty="0"/>
              <a:t>Start meeting as SG in May 2018</a:t>
            </a:r>
          </a:p>
          <a:p>
            <a:pPr>
              <a:buFont typeface="Arial"/>
              <a:buChar char="•"/>
            </a:pPr>
            <a:r>
              <a:rPr lang="en-US" sz="1800" dirty="0"/>
              <a:t>Motion for 1</a:t>
            </a:r>
            <a:r>
              <a:rPr lang="en-US" sz="1800" baseline="30000" dirty="0"/>
              <a:t>st</a:t>
            </a:r>
            <a:r>
              <a:rPr lang="en-US" sz="1800" dirty="0"/>
              <a:t> SG extension July 2018</a:t>
            </a:r>
          </a:p>
          <a:p>
            <a:pPr marL="0" indent="0"/>
            <a:endParaRPr lang="en-US" sz="1800" dirty="0"/>
          </a:p>
          <a:p>
            <a:pPr marL="0" indent="0">
              <a:buFontTx/>
              <a:buNone/>
            </a:pPr>
            <a:r>
              <a:rPr lang="en-US" altLang="zh-CN" sz="1800" dirty="0"/>
              <a:t>1. Motion PAR/CSD in Sept. WG Closing Plenary</a:t>
            </a:r>
          </a:p>
          <a:p>
            <a:pPr marL="0" indent="0">
              <a:buFontTx/>
              <a:buNone/>
            </a:pPr>
            <a:r>
              <a:rPr lang="en-US" altLang="zh-CN" sz="1800" dirty="0"/>
              <a:t>3. Post to 802 EC Agenda (due Oct 5)</a:t>
            </a:r>
          </a:p>
          <a:p>
            <a:pPr marL="0" indent="0">
              <a:buFontTx/>
              <a:buNone/>
            </a:pPr>
            <a:r>
              <a:rPr lang="en-US" altLang="zh-CN" sz="1800" dirty="0"/>
              <a:t>4. </a:t>
            </a:r>
            <a:r>
              <a:rPr lang="en-US" altLang="zh-CN" sz="1800" dirty="0" err="1"/>
              <a:t>PrePost</a:t>
            </a:r>
            <a:r>
              <a:rPr lang="en-US" altLang="zh-CN" sz="1800" dirty="0"/>
              <a:t> to </a:t>
            </a:r>
            <a:r>
              <a:rPr lang="en-US" altLang="zh-CN" sz="1800" dirty="0" err="1"/>
              <a:t>NesCom</a:t>
            </a:r>
            <a:r>
              <a:rPr lang="en-US" altLang="zh-CN" sz="1800" dirty="0"/>
              <a:t> Agenda by Oct. 15.</a:t>
            </a:r>
          </a:p>
          <a:p>
            <a:pPr marL="0" indent="0">
              <a:buFontTx/>
              <a:buNone/>
            </a:pPr>
            <a:r>
              <a:rPr lang="en-US" altLang="zh-CN" sz="1800" dirty="0"/>
              <a:t>5. 802 Plenary process PAR comments in November Plenary</a:t>
            </a:r>
          </a:p>
          <a:p>
            <a:pPr marL="0" indent="0">
              <a:buFontTx/>
              <a:buNone/>
            </a:pPr>
            <a:r>
              <a:rPr lang="en-US" altLang="zh-CN" sz="1800" dirty="0"/>
              <a:t>6. WG final approval  of PAR Nov 2018</a:t>
            </a:r>
          </a:p>
          <a:p>
            <a:pPr marL="0" indent="0">
              <a:buFontTx/>
              <a:buNone/>
            </a:pPr>
            <a:r>
              <a:rPr lang="en-US" altLang="zh-CN" sz="1800" dirty="0"/>
              <a:t>7. 802 EC Approval of PAR Nov 2018</a:t>
            </a:r>
          </a:p>
          <a:p>
            <a:pPr marL="0" indent="0">
              <a:buFontTx/>
              <a:buNone/>
            </a:pPr>
            <a:r>
              <a:rPr lang="en-US" altLang="zh-CN" sz="1800" dirty="0"/>
              <a:t>8. SASB/</a:t>
            </a:r>
            <a:r>
              <a:rPr lang="en-US" altLang="zh-CN" sz="1800" dirty="0" err="1"/>
              <a:t>NesCom</a:t>
            </a:r>
            <a:r>
              <a:rPr lang="en-US" altLang="zh-CN" sz="1800" dirty="0"/>
              <a:t> approval of PAR in December 2018</a:t>
            </a:r>
          </a:p>
          <a:p>
            <a:pPr marL="0" indent="0">
              <a:buFontTx/>
              <a:buNone/>
            </a:pPr>
            <a:r>
              <a:rPr lang="en-US" altLang="zh-CN" sz="1800" dirty="0"/>
              <a:t>9. Task Group first </a:t>
            </a:r>
            <a:r>
              <a:rPr lang="en-US" altLang="zh-CN" sz="1800" dirty="0" err="1"/>
              <a:t>mtg</a:t>
            </a:r>
            <a:r>
              <a:rPr lang="en-US" altLang="zh-CN" sz="1800" dirty="0"/>
              <a:t> January 2019</a:t>
            </a:r>
          </a:p>
          <a:p>
            <a:pPr>
              <a:buFont typeface="Arial"/>
              <a:buChar char="•"/>
            </a:pP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2018</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2018</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Technical Interest / Study Group</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San Diego, CA, USA</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July 09-13, 2018</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Stabilize the BCS Problem statement</a:t>
            </a:r>
          </a:p>
          <a:p>
            <a:pPr>
              <a:buFont typeface="Arial" panose="020B0604020202020204" pitchFamily="34" charset="0"/>
              <a:buChar char="•"/>
            </a:pPr>
            <a:endParaRPr lang="en-US" dirty="0"/>
          </a:p>
          <a:p>
            <a:pPr>
              <a:buFont typeface="Arial" panose="020B0604020202020204" pitchFamily="34" charset="0"/>
              <a:buChar char="•"/>
            </a:pPr>
            <a:r>
              <a:rPr lang="en-US" dirty="0"/>
              <a:t>Consolidate the PAR and CSD based on the BCS Problem statements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111</TotalTime>
  <Words>1708</Words>
  <Application>Microsoft Macintosh PowerPoint</Application>
  <PresentationFormat>On-screen Show (4:3)</PresentationFormat>
  <Paragraphs>275</Paragraphs>
  <Slides>27</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Arial Unicode MS</vt:lpstr>
      <vt:lpstr>MS Gothic</vt:lpstr>
      <vt:lpstr>Arial</vt:lpstr>
      <vt:lpstr>Arial Black</vt:lpstr>
      <vt:lpstr>Calibri</vt:lpstr>
      <vt:lpstr>Monotype Sorts</vt:lpstr>
      <vt:lpstr>Times New Roman</vt:lpstr>
      <vt:lpstr>802-11-BCS-Chair-Slides-Template</vt:lpstr>
      <vt:lpstr>Dokument</vt:lpstr>
      <vt:lpstr>Chair’s Meeting Slides BCS TIG/SG</vt:lpstr>
      <vt:lpstr>Abstract</vt:lpstr>
      <vt:lpstr>  IEEE 802.11 BCS: BroadCast Services Technical Interest / Study Group</vt:lpstr>
      <vt:lpstr>Opening Formalities</vt:lpstr>
      <vt:lpstr>Front Table Introduction</vt:lpstr>
      <vt:lpstr>Meeting Protocol</vt:lpstr>
      <vt:lpstr>Reminder to register attendance</vt:lpstr>
      <vt:lpstr>Review of Meeting Goals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BCS Submissions</vt:lpstr>
      <vt:lpstr>Administrative Items</vt:lpstr>
      <vt:lpstr>Goals for the next meeting</vt:lpstr>
      <vt:lpstr>Ad-hoc meetings: Discussion</vt:lpstr>
      <vt:lpstr>Telco Schedule: Discussion</vt:lpstr>
      <vt:lpstr>Motion to authorize Telcons</vt:lpstr>
      <vt:lpstr>BCS Timeline</vt:lpstr>
      <vt:lpstr>Old Business</vt:lpstr>
      <vt:lpstr>New Business</vt:lpstr>
      <vt:lpstr>References</vt:lpstr>
    </vt:vector>
  </TitlesOfParts>
  <Manager/>
  <Company/>
  <LinksUpToDate>false</LinksUpToDate>
  <SharedDoc>false</SharedDoc>
  <HyperlinkBase/>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Marc Emmelmann</cp:lastModifiedBy>
  <cp:revision>5</cp:revision>
  <cp:lastPrinted>1601-01-01T00:00:00Z</cp:lastPrinted>
  <dcterms:created xsi:type="dcterms:W3CDTF">2018-05-14T11:40:33Z</dcterms:created>
  <dcterms:modified xsi:type="dcterms:W3CDTF">2018-07-12T20:16:19Z</dcterms:modified>
  <cp:category/>
</cp:coreProperties>
</file>