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80" r:id="rId3"/>
    <p:sldId id="279" r:id="rId4"/>
    <p:sldId id="282"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7" d="100"/>
          <a:sy n="67" d="100"/>
        </p:scale>
        <p:origin x="-2616"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5/11/18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0985r0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2018-05</a:t>
            </a:r>
            <a:r>
              <a:rPr lang="en-GB" sz="2133" b="0" dirty="0" smtClean="0"/>
              <a:t>-</a:t>
            </a:r>
            <a:r>
              <a:rPr lang="en-GB" sz="2133" b="0" dirty="0" smtClean="0"/>
              <a:t>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817622189"/>
              </p:ext>
            </p:extLst>
          </p:nvPr>
        </p:nvGraphicFramePr>
        <p:xfrm>
          <a:off x="450850" y="4054475"/>
          <a:ext cx="9202738" cy="1573213"/>
        </p:xfrm>
        <a:graphic>
          <a:graphicData uri="http://schemas.openxmlformats.org/presentationml/2006/ole">
            <mc:AlternateContent xmlns:mc="http://schemas.openxmlformats.org/markup-compatibility/2006">
              <mc:Choice xmlns:v="urn:schemas-microsoft-com:vml" Requires="v">
                <p:oleObj spid="_x0000_s3230"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450850" y="4054475"/>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a:xfrm>
            <a:off x="685800" y="3733800"/>
            <a:ext cx="8288868" cy="1136227"/>
          </a:xfrm>
        </p:spPr>
        <p:txBody>
          <a:bodyPr/>
          <a:lstStyle/>
          <a:p>
            <a:r>
              <a:rPr lang="en-US" sz="3600" dirty="0"/>
              <a:t>Sub-1GHz Coexistence Interest Group</a:t>
            </a:r>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4953000"/>
            <a:ext cx="8288868" cy="1547709"/>
          </a:xfrm>
        </p:spPr>
        <p:txBody>
          <a:bodyPr/>
          <a:lstStyle/>
          <a:p>
            <a:r>
              <a:rPr lang="en-US" sz="2400" dirty="0"/>
              <a:t>At the March Plenary interest was shown in forming an Interest Group on Coexistence in the sub-1GHz frequency bands</a:t>
            </a:r>
          </a:p>
          <a:p>
            <a:r>
              <a:rPr lang="en-US" sz="2400" dirty="0" smtClean="0"/>
              <a:t>IG </a:t>
            </a:r>
            <a:r>
              <a:rPr lang="en-US" sz="2400" dirty="0"/>
              <a:t>Chair: Benjamin Rolfe, </a:t>
            </a:r>
            <a:r>
              <a:rPr lang="en-US" sz="2400" dirty="0" smtClean="0"/>
              <a:t>BCA, </a:t>
            </a:r>
            <a:r>
              <a:rPr lang="en-US" sz="2400" dirty="0"/>
              <a:t>MERL</a:t>
            </a:r>
          </a:p>
          <a:p>
            <a:endParaRPr lang="en-US" sz="24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
        <p:nvSpPr>
          <p:cNvPr id="8" name="Title 1">
            <a:extLst>
              <a:ext uri="{FF2B5EF4-FFF2-40B4-BE49-F238E27FC236}">
                <a16:creationId xmlns="" xmlns:a16="http://schemas.microsoft.com/office/drawing/2014/main" id="{08BA519C-DE1F-4573-B83E-8DF786518135}"/>
              </a:ext>
            </a:extLst>
          </p:cNvPr>
          <p:cNvSpPr txBox="1">
            <a:spLocks/>
          </p:cNvSpPr>
          <p:nvPr/>
        </p:nvSpPr>
        <p:spPr bwMode="auto">
          <a:xfrm>
            <a:off x="762000" y="762000"/>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600" dirty="0" smtClean="0"/>
              <a:t>802.19.1 Sponsor Ballot</a:t>
            </a:r>
            <a:endParaRPr lang="en-US" sz="3600" dirty="0"/>
          </a:p>
        </p:txBody>
      </p:sp>
      <p:sp>
        <p:nvSpPr>
          <p:cNvPr id="10" name="Content Placeholder 2">
            <a:extLst>
              <a:ext uri="{FF2B5EF4-FFF2-40B4-BE49-F238E27FC236}">
                <a16:creationId xmlns="" xmlns:a16="http://schemas.microsoft.com/office/drawing/2014/main" id="{77D41C8B-B134-4FD3-BDEE-B93E12984B67}"/>
              </a:ext>
            </a:extLst>
          </p:cNvPr>
          <p:cNvSpPr txBox="1">
            <a:spLocks/>
          </p:cNvSpPr>
          <p:nvPr/>
        </p:nvSpPr>
        <p:spPr bwMode="auto">
          <a:xfrm>
            <a:off x="883920" y="1805091"/>
            <a:ext cx="8288868" cy="15477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400" dirty="0" smtClean="0"/>
              <a:t>The group established BRC for comment resolution.</a:t>
            </a:r>
            <a:endParaRPr lang="en-US" sz="2400" dirty="0"/>
          </a:p>
        </p:txBody>
      </p:sp>
    </p:spTree>
    <p:extLst>
      <p:ext uri="{BB962C8B-B14F-4D97-AF65-F5344CB8AC3E}">
        <p14:creationId xmlns:p14="http://schemas.microsoft.com/office/powerpoint/2010/main" val="16286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676400"/>
            <a:ext cx="8288868" cy="4824310"/>
          </a:xfrm>
        </p:spPr>
        <p:txBody>
          <a:bodyPr/>
          <a:lstStyle/>
          <a:p>
            <a:r>
              <a:rPr lang="en-US" sz="2400" dirty="0" smtClean="0"/>
              <a:t>Examine coexistence situation with respect to 802.15.4 and 802.11 based systems operating in Sub-1GHz frequency bands</a:t>
            </a:r>
            <a:endParaRPr lang="en-US" sz="2400" dirty="0"/>
          </a:p>
          <a:p>
            <a:r>
              <a:rPr lang="en-US" sz="2400" dirty="0" smtClean="0"/>
              <a:t>Evaluate possible actions in 802 to improve coexistence characteristics</a:t>
            </a:r>
          </a:p>
          <a:p>
            <a:pPr lvl="1"/>
            <a:r>
              <a:rPr lang="en-US" sz="2400" dirty="0" smtClean="0"/>
              <a:t>Review and discuss coexistence results</a:t>
            </a:r>
          </a:p>
          <a:p>
            <a:pPr lvl="1"/>
            <a:r>
              <a:rPr lang="en-US" sz="2400" dirty="0" smtClean="0"/>
              <a:t>Review possible mitigation techniques</a:t>
            </a:r>
            <a:r>
              <a:rPr lang="en-US" sz="2400" dirty="0"/>
              <a:t> </a:t>
            </a:r>
            <a:r>
              <a:rPr lang="en-US" sz="2400" dirty="0" smtClean="0"/>
              <a:t>and strategies</a:t>
            </a:r>
          </a:p>
          <a:p>
            <a:pPr lvl="2"/>
            <a:r>
              <a:rPr lang="en-US" sz="2067" dirty="0" smtClean="0"/>
              <a:t>Standard changes?</a:t>
            </a:r>
          </a:p>
          <a:p>
            <a:pPr lvl="2"/>
            <a:r>
              <a:rPr lang="en-US" sz="2067" dirty="0" smtClean="0"/>
              <a:t>Implementation Strategies?</a:t>
            </a:r>
          </a:p>
          <a:p>
            <a:pPr lvl="2"/>
            <a:r>
              <a:rPr lang="en-US" sz="2067" dirty="0" smtClean="0"/>
              <a:t>Operational/deployment guidance?</a:t>
            </a:r>
          </a:p>
          <a:p>
            <a:pPr lvl="2"/>
            <a:r>
              <a:rPr lang="en-US" sz="2067" dirty="0" smtClean="0"/>
              <a:t>Other options?</a:t>
            </a:r>
          </a:p>
          <a:p>
            <a:r>
              <a:rPr lang="en-US" sz="2827" dirty="0" smtClean="0"/>
              <a:t>Make recommendation(s) to the Working Group(s)</a:t>
            </a:r>
            <a:endParaRPr lang="en-US" sz="2827" dirty="0"/>
          </a:p>
        </p:txBody>
      </p:sp>
      <p:sp>
        <p:nvSpPr>
          <p:cNvPr id="4" name="Slide Number Placeholder 3">
            <a:extLst>
              <a:ext uri="{FF2B5EF4-FFF2-40B4-BE49-F238E27FC236}">
                <a16:creationId xmlns="" xmlns:a16="http://schemas.microsoft.com/office/drawing/2014/main"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 xmlns:a16="http://schemas.microsoft.com/office/drawing/2014/main" id="{B13FE938-6519-4958-91C6-A195F9378531}"/>
              </a:ext>
            </a:extLst>
          </p:cNvPr>
          <p:cNvSpPr>
            <a:spLocks noGrp="1"/>
          </p:cNvSpPr>
          <p:nvPr>
            <p:ph type="dt" idx="15"/>
          </p:nvPr>
        </p:nvSpPr>
        <p:spPr/>
        <p:txBody>
          <a:bodyPr/>
          <a:lstStyle/>
          <a:p>
            <a:r>
              <a:rPr lang="en-US" smtClean="0"/>
              <a:t>May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r>
              <a:rPr lang="en-US" dirty="0" smtClean="0"/>
              <a:t>Steps</a:t>
            </a:r>
            <a:endParaRPr lang="en-US" dirty="0"/>
          </a:p>
        </p:txBody>
      </p:sp>
      <p:sp>
        <p:nvSpPr>
          <p:cNvPr id="3" name="Content Placeholder 2"/>
          <p:cNvSpPr>
            <a:spLocks noGrp="1"/>
          </p:cNvSpPr>
          <p:nvPr>
            <p:ph idx="1"/>
          </p:nvPr>
        </p:nvSpPr>
        <p:spPr/>
        <p:txBody>
          <a:bodyPr/>
          <a:lstStyle/>
          <a:p>
            <a:r>
              <a:rPr lang="en-US" dirty="0" smtClean="0"/>
              <a:t>Received specific suggestions for new scenarios</a:t>
            </a:r>
          </a:p>
          <a:p>
            <a:pPr lvl="1"/>
            <a:r>
              <a:rPr lang="en-US" dirty="0" smtClean="0"/>
              <a:t>Will prepare for July</a:t>
            </a:r>
          </a:p>
          <a:p>
            <a:r>
              <a:rPr lang="en-US" dirty="0" smtClean="0"/>
              <a:t>Continue interest group</a:t>
            </a:r>
          </a:p>
          <a:p>
            <a:pPr lvl="1"/>
            <a:r>
              <a:rPr lang="en-US" dirty="0" smtClean="0"/>
              <a:t>2 meetings in July</a:t>
            </a:r>
          </a:p>
          <a:p>
            <a:r>
              <a:rPr lang="en-US" dirty="0" smtClean="0"/>
              <a:t>Schedule telecom</a:t>
            </a:r>
          </a:p>
          <a:p>
            <a:pPr lvl="1"/>
            <a:r>
              <a:rPr lang="en-US" dirty="0"/>
              <a:t>Circulate call times </a:t>
            </a:r>
            <a:r>
              <a:rPr lang="en-US" dirty="0" smtClean="0"/>
              <a:t>candidates Wed </a:t>
            </a:r>
            <a:r>
              <a:rPr lang="en-US" dirty="0"/>
              <a:t>am PST</a:t>
            </a:r>
          </a:p>
          <a:p>
            <a:r>
              <a:rPr lang="en-US" dirty="0"/>
              <a:t>Broadcast to WG lists that we'll be announcing on the 19 list so </a:t>
            </a:r>
            <a:r>
              <a:rPr lang="en-US" dirty="0" smtClean="0"/>
              <a:t>subscribe</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Tuncer Baykas (IMU)</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61751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811</TotalTime>
  <Words>300</Words>
  <Application>Microsoft Macintosh PowerPoint</Application>
  <PresentationFormat>Custom</PresentationFormat>
  <Paragraphs>44</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Microsoft Word 97 - 2004 Document</vt:lpstr>
      <vt:lpstr>May 2018 802.19 Liaison Report</vt:lpstr>
      <vt:lpstr>Sub-1GHz Coexistence Interest Group</vt:lpstr>
      <vt:lpstr>Objectives of the IG</vt:lpstr>
      <vt:lpstr>Next Steps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151</cp:revision>
  <cp:lastPrinted>2015-01-08T23:35:49Z</cp:lastPrinted>
  <dcterms:created xsi:type="dcterms:W3CDTF">2014-10-30T17:06:39Z</dcterms:created>
  <dcterms:modified xsi:type="dcterms:W3CDTF">2018-05-11T07:41:25Z</dcterms:modified>
</cp:coreProperties>
</file>