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331" r:id="rId2"/>
    <p:sldId id="319" r:id="rId3"/>
    <p:sldId id="329" r:id="rId4"/>
    <p:sldId id="330" r:id="rId5"/>
    <p:sldId id="324" r:id="rId6"/>
    <p:sldId id="325" r:id="rId7"/>
    <p:sldId id="326" r:id="rId8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286" autoAdjust="0"/>
    <p:restoredTop sz="95923" autoAdjust="0"/>
  </p:normalViewPr>
  <p:slideViewPr>
    <p:cSldViewPr>
      <p:cViewPr varScale="1">
        <p:scale>
          <a:sx n="97" d="100"/>
          <a:sy n="97" d="100"/>
        </p:scale>
        <p:origin x="845" y="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-2868" y="-9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3EA90AA9-3F44-CA43-8734-385D9CB6D159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5399614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2474B621-0683-2C49-85C4-D962E663A1E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595239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8299" indent="-287807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51230" indent="-230246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11721" indent="-230246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72213" indent="-230246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32705" indent="-230246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93197" indent="-230246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53689" indent="-230246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914181" indent="-230246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1400" dirty="0"/>
              <a:t>doc.: IEEE 802.11-yy/xxxxr0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8299" indent="-287807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51230" indent="-230246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11721" indent="-230246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72213" indent="-230246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32705" indent="-230246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93197" indent="-230246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53689" indent="-230246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914181" indent="-230246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1400"/>
              <a:t>Month Year</a:t>
            </a:r>
          </a:p>
        </p:txBody>
      </p:sp>
      <p:sp>
        <p:nvSpPr>
          <p:cNvPr id="1434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262340" y="9012916"/>
            <a:ext cx="2099934" cy="184666"/>
          </a:xfrm>
          <a:noFill/>
        </p:spPr>
        <p:txBody>
          <a:bodyPr/>
          <a:lstStyle>
            <a:lvl1pPr marL="345369" indent="-345369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8299" indent="-287807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51230" indent="-230246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11721" indent="-230246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60492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20984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81476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41967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302459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GB" smtClean="0"/>
              <a:t>Santosh Pandey, Cisco</a:t>
            </a:r>
            <a:endParaRPr lang="en-GB" dirty="0" smtClean="0"/>
          </a:p>
        </p:txBody>
      </p:sp>
      <p:sp>
        <p:nvSpPr>
          <p:cNvPr id="1434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68101" y="9012916"/>
            <a:ext cx="415177" cy="184666"/>
          </a:xfrm>
          <a:noFill/>
        </p:spPr>
        <p:txBody>
          <a:bodyPr/>
          <a:lstStyle>
            <a:lvl1pPr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8299" indent="-287807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51230" indent="-230246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11721" indent="-230246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72213" indent="-230246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32705" indent="-230246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93197" indent="-230246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53689" indent="-230246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914181" indent="-230246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Page </a:t>
            </a:r>
            <a:fld id="{84EAE0F3-2EDE-462F-B412-67CDAA37783B}" type="slidenum">
              <a:rPr lang="en-GB" smtClean="0"/>
              <a:pPr/>
              <a:t>1</a:t>
            </a:fld>
            <a:endParaRPr lang="en-GB" smtClean="0"/>
          </a:p>
        </p:txBody>
      </p:sp>
      <p:sp>
        <p:nvSpPr>
          <p:cNvPr id="143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92213" y="703263"/>
            <a:ext cx="4638675" cy="3479800"/>
          </a:xfrm>
          <a:ln/>
        </p:spPr>
      </p:sp>
      <p:sp>
        <p:nvSpPr>
          <p:cNvPr id="1434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7630790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2474B621-0683-2C49-85C4-D962E663A1E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96360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2474B621-0683-2C49-85C4-D962E663A1EC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313405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2474B621-0683-2C49-85C4-D962E663A1EC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76983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913" y="724694"/>
            <a:ext cx="7772400" cy="10668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May 2018 Interim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AA8A01DF-F7FD-444B-8432-819BBAFADCAE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24600" y="6475412"/>
            <a:ext cx="2219325" cy="306387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Allan Zhu, Huawei Technologies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1691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/>
              <a:t>May 2018 Interim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/>
              <a:t>Slide </a:t>
            </a:r>
            <a:fld id="{BC99DE0B-716D-1C46-81CF-44A5EF85A93A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4875213" y="332601"/>
            <a:ext cx="358298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prstTxWarp prst="textNoShape">
              <a:avLst/>
            </a:prstTxWarp>
            <a:spAutoFit/>
          </a:bodyPr>
          <a:lstStyle/>
          <a:p>
            <a:pPr marL="457200" lvl="4" algn="r"/>
            <a:r>
              <a:rPr lang="en-US" sz="1800" b="1" dirty="0"/>
              <a:t>doc: IEEE </a:t>
            </a:r>
            <a:r>
              <a:rPr lang="en-US" sz="1800" b="1" dirty="0" smtClean="0"/>
              <a:t>802.11-18/0984r00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324600" y="6475412"/>
            <a:ext cx="2219325" cy="306387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Allan Zhu, Huawei Technologies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8/dcn/18/18-18-0039-04-0000-ieee-802-comments-fcc-et-18-21-spectrum-horizons-to-3-thz.pdf" TargetMode="External"/><Relationship Id="rId3" Type="http://schemas.openxmlformats.org/officeDocument/2006/relationships/hyperlink" Target="https://mentor.ieee.org/802.18/dcn/17/18-17-0051-01-0000-meeting-minutes-march-2017-vancouver.docx" TargetMode="External"/><Relationship Id="rId7" Type="http://schemas.openxmlformats.org/officeDocument/2006/relationships/hyperlink" Target="https://mentor.ieee.org/802.18/dcn/17/18-17-0073-07-0000-ieee-802-viewpoints-on-wrc-19-agenda-items.pptx" TargetMode="External"/><Relationship Id="rId2" Type="http://schemas.openxmlformats.org/officeDocument/2006/relationships/hyperlink" Target="https://mentor.ieee.org/802.18/dcn/18/18-18-0050-01-0000-agenda-warsaw-interim-8-10-may-2018-rr-tag.pptx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mentor.ieee.org/802.18/dcn/18/18-18-0032-05-0000-google-s-waiver-request-ieee-802-comments-motion-sensing-57-64-ghz.pdf" TargetMode="External"/><Relationship Id="rId5" Type="http://schemas.openxmlformats.org/officeDocument/2006/relationships/hyperlink" Target="https://mentor.ieee.org/802.18/dcn/18/18-18-0054-02-0000-ieee-802-comments-fcc-nprm-et-18-22-expedite-rules-section-7.docx" TargetMode="External"/><Relationship Id="rId4" Type="http://schemas.openxmlformats.org/officeDocument/2006/relationships/hyperlink" Target="https://mentor.ieee.org/802.18/dcn/18/18-18-0024-00-0000-meeting-minutes-march-2018-o-hare.docx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4348924" y="6477000"/>
            <a:ext cx="685800" cy="306387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dirty="0" smtClean="0"/>
              <a:t>Slide </a:t>
            </a:r>
            <a:fld id="{09260846-F612-4166-AE8A-DF99C3DBA102}" type="slidenum">
              <a:rPr lang="en-GB" smtClean="0"/>
              <a:pPr/>
              <a:t>1</a:t>
            </a:fld>
            <a:endParaRPr lang="en-GB" dirty="0" smtClean="0"/>
          </a:p>
        </p:txBody>
      </p:sp>
      <p:sp>
        <p:nvSpPr>
          <p:cNvPr id="307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231032"/>
          </a:xfrm>
          <a:noFill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Liaison Report on 802.18 for May 2018 Meeting</a:t>
            </a:r>
            <a:endParaRPr lang="en-US" dirty="0"/>
          </a:p>
        </p:txBody>
      </p:sp>
      <p:sp>
        <p:nvSpPr>
          <p:cNvPr id="3077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039888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sz="2000" dirty="0" smtClean="0"/>
              <a:t>Date:</a:t>
            </a:r>
            <a:r>
              <a:rPr lang="en-GB" sz="2000" b="0" dirty="0" smtClean="0"/>
              <a:t> </a:t>
            </a:r>
            <a:r>
              <a:rPr lang="en-GB" sz="2000" b="0" dirty="0" smtClean="0"/>
              <a:t>2018-05-11</a:t>
            </a:r>
            <a:endParaRPr lang="en-GB" sz="2000" b="0" dirty="0" smtClean="0"/>
          </a:p>
        </p:txBody>
      </p:sp>
      <p:graphicFrame>
        <p:nvGraphicFramePr>
          <p:cNvPr id="3078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82531991"/>
              </p:ext>
            </p:extLst>
          </p:nvPr>
        </p:nvGraphicFramePr>
        <p:xfrm>
          <a:off x="685800" y="2857500"/>
          <a:ext cx="8012049" cy="2400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" name="Document" r:id="rId4" imgW="8253286" imgH="2582175" progId="Word.Document.8">
                  <p:embed/>
                </p:oleObj>
              </mc:Choice>
              <mc:Fallback>
                <p:oleObj name="Document" r:id="rId4" imgW="8253286" imgH="2582175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2857500"/>
                        <a:ext cx="8012049" cy="24003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9" name="Rectangle 12"/>
          <p:cNvSpPr>
            <a:spLocks noChangeArrowheads="1"/>
          </p:cNvSpPr>
          <p:nvPr/>
        </p:nvSpPr>
        <p:spPr bwMode="auto">
          <a:xfrm>
            <a:off x="533400" y="2300288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GB" sz="2000" b="1"/>
              <a:t>Authors:</a:t>
            </a:r>
            <a:endParaRPr lang="en-GB" sz="2000"/>
          </a:p>
        </p:txBody>
      </p:sp>
      <p:sp>
        <p:nvSpPr>
          <p:cNvPr id="8" name="Rectangle 5"/>
          <p:cNvSpPr txBox="1">
            <a:spLocks noChangeArrowheads="1"/>
          </p:cNvSpPr>
          <p:nvPr/>
        </p:nvSpPr>
        <p:spPr bwMode="auto">
          <a:xfrm>
            <a:off x="6477000" y="6477000"/>
            <a:ext cx="2009461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Allan Zhu/</a:t>
            </a:r>
            <a:r>
              <a:rPr kumimoji="0" lang="en-GB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Huawei</a:t>
            </a:r>
            <a:r>
              <a:rPr kumimoji="0" lang="en-GB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Technologies</a:t>
            </a: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47807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r>
              <a:rPr lang="en-US"/>
              <a:t>May 2018 Interim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AA8A01DF-F7FD-444B-8432-819BBAFADCAE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96913" y="471100"/>
            <a:ext cx="7772400" cy="1066800"/>
          </a:xfrm>
        </p:spPr>
        <p:txBody>
          <a:bodyPr/>
          <a:lstStyle/>
          <a:p>
            <a:r>
              <a:rPr lang="en-GB" sz="2800" dirty="0"/>
              <a:t>Items Reviewed/Discussed in the RR-TAG </a:t>
            </a:r>
            <a:r>
              <a:rPr lang="en-GB" sz="2800" dirty="0" smtClean="0"/>
              <a:t>(1/3)</a:t>
            </a:r>
            <a:endParaRPr lang="en-US" sz="2800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689197" y="1537900"/>
            <a:ext cx="7854728" cy="4481900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NPRM Revision of Section 7 on expediting access for new technologies, due 21 May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 FCC wants to implement guidelines for expediting new rules for new technologies and services.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 RR-TAG approved a few comments Thursday and the .18 Chair will work the EC Ballot and uploading to the FCC. </a:t>
            </a:r>
            <a:endParaRPr lang="en-US" b="0" dirty="0"/>
          </a:p>
          <a:p>
            <a:pPr>
              <a:buFont typeface="Arial" panose="020B0604020202020204" pitchFamily="34" charset="0"/>
              <a:buChar char="•"/>
            </a:pPr>
            <a:endParaRPr lang="en-US" altLang="en-US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b="0" dirty="0"/>
              <a:t>FCC NOI/PN – Expanding flexible use of the 3.7 GHz to 4.2 GHz band, due 31 May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dirty="0" smtClean="0"/>
              <a:t>The </a:t>
            </a:r>
            <a:r>
              <a:rPr lang="en-US" altLang="en-US" dirty="0"/>
              <a:t>RR-TAG decided to hold on comments, till reply comments, the NPRM, etc.  and will monitor this preceding as it progresses through the process. </a:t>
            </a:r>
            <a:endParaRPr lang="en-US" altLang="en-US" sz="1400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48400" y="6475412"/>
            <a:ext cx="2295525" cy="306388"/>
          </a:xfrm>
        </p:spPr>
        <p:txBody>
          <a:bodyPr/>
          <a:lstStyle/>
          <a:p>
            <a:r>
              <a:rPr lang="en-US" dirty="0" smtClean="0"/>
              <a:t>Allan Zhu, Huawei Technologies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8764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r>
              <a:rPr lang="en-US"/>
              <a:t>May 2018 Interim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AA8A01DF-F7FD-444B-8432-819BBAFADCAE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96913" y="471100"/>
            <a:ext cx="7772400" cy="1066800"/>
          </a:xfrm>
        </p:spPr>
        <p:txBody>
          <a:bodyPr/>
          <a:lstStyle/>
          <a:p>
            <a:r>
              <a:rPr lang="en-GB" sz="2800" dirty="0"/>
              <a:t>Items Reviewed/Discussed in the RR-TAG </a:t>
            </a:r>
            <a:r>
              <a:rPr lang="en-GB" sz="2800" dirty="0" smtClean="0"/>
              <a:t>(2/3</a:t>
            </a:r>
            <a:r>
              <a:rPr lang="en-GB" sz="2800" dirty="0"/>
              <a:t>)</a:t>
            </a:r>
            <a:endParaRPr lang="en-US" sz="2800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692272" y="1537900"/>
            <a:ext cx="8077200" cy="4786700"/>
          </a:xfrm>
        </p:spPr>
        <p:txBody>
          <a:bodyPr>
            <a:normAutofit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EU Items, what is the latest from members. Anything we should respond to?  Not at this time.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We discussed what is going on for 6 and 60GHz with CEPT, etc. </a:t>
            </a:r>
            <a:endParaRPr lang="en-US" b="0" dirty="0"/>
          </a:p>
          <a:p>
            <a:pPr>
              <a:buFont typeface="Arial" panose="020B0604020202020204" pitchFamily="34" charset="0"/>
              <a:buChar char="•"/>
            </a:pPr>
            <a:endParaRPr lang="en-US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b="0" dirty="0"/>
              <a:t>WiFi / UWB coexistence – IEEE 802 single voice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b="0" dirty="0"/>
              <a:t>This is primarily with 802.19 (and then EC).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b="0" dirty="0"/>
              <a:t>One action is to review in detail the 802.11ax coexistence document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dirty="0"/>
              <a:t>The RR-TAG did add to the lists of criteria and use cases that maybe considered in coming up with one voice for all of IEEE 802.  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b="0" dirty="0"/>
              <a:t>802.15.4z </a:t>
            </a:r>
            <a:r>
              <a:rPr lang="en-US" altLang="en-US" dirty="0"/>
              <a:t>is also addressing this.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dirty="0"/>
              <a:t>From a regulatory point of view, there are regulations already in affect for UWB at 4 and 6 GHz, while there are not any WiFi regulations in effect today. </a:t>
            </a:r>
            <a:endParaRPr lang="en-US" altLang="en-US" b="0" dirty="0"/>
          </a:p>
          <a:p>
            <a:pPr>
              <a:buFont typeface="Arial" panose="020B0604020202020204" pitchFamily="34" charset="0"/>
              <a:buChar char="•"/>
            </a:pPr>
            <a:endParaRPr lang="en-US" altLang="en-US" b="0" dirty="0"/>
          </a:p>
          <a:p>
            <a:endParaRPr lang="en-US" altLang="en-US" sz="1400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48400" y="6475412"/>
            <a:ext cx="2295525" cy="306388"/>
          </a:xfrm>
        </p:spPr>
        <p:txBody>
          <a:bodyPr/>
          <a:lstStyle/>
          <a:p>
            <a:r>
              <a:rPr lang="en-US" dirty="0" smtClean="0"/>
              <a:t>Allan Zhu, Huawei Technologies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2250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r>
              <a:rPr lang="en-US"/>
              <a:t>May 2018 Interim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AA8A01DF-F7FD-444B-8432-819BBAFADCAE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96913" y="471100"/>
            <a:ext cx="7772400" cy="1066800"/>
          </a:xfrm>
        </p:spPr>
        <p:txBody>
          <a:bodyPr/>
          <a:lstStyle/>
          <a:p>
            <a:r>
              <a:rPr lang="en-GB" sz="2800" dirty="0"/>
              <a:t>Items Reviewed/Discussed in the RR-TAG </a:t>
            </a:r>
            <a:r>
              <a:rPr lang="en-GB" sz="2800" dirty="0" smtClean="0"/>
              <a:t>(3/3)</a:t>
            </a:r>
            <a:endParaRPr lang="en-US" sz="2800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692272" y="1537900"/>
            <a:ext cx="8077200" cy="44057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IEEE European Position Statement on Spectrum Management, IEEE 802 inputs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 RR_TAG made the last pass through this statement.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/>
              <a:t>It </a:t>
            </a:r>
            <a:r>
              <a:rPr lang="en-US" dirty="0"/>
              <a:t>appears to be based on older premise of spectrum use, and needs further review to bring up to date. </a:t>
            </a:r>
            <a:endParaRPr lang="en-US" sz="1800" b="0" dirty="0"/>
          </a:p>
          <a:p>
            <a:pPr>
              <a:buFont typeface="Arial" panose="020B0604020202020204" pitchFamily="34" charset="0"/>
              <a:buChar char="•"/>
            </a:pPr>
            <a:endParaRPr lang="en-US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IEEE 802 Fellowship request on Enhancing Collaboration between IEEE 802 and World Regulators on unlicensed spectrum regulations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We reviewed this document from Zambia regulator.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And discussed a few things about connecting to more regulators. </a:t>
            </a:r>
            <a:endParaRPr lang="en-US" b="0" dirty="0"/>
          </a:p>
          <a:p>
            <a:pPr>
              <a:buFont typeface="Arial" panose="020B0604020202020204" pitchFamily="34" charset="0"/>
              <a:buChar char="•"/>
            </a:pPr>
            <a:endParaRPr lang="en-US" b="0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48400" y="6475412"/>
            <a:ext cx="2295525" cy="306388"/>
          </a:xfrm>
        </p:spPr>
        <p:txBody>
          <a:bodyPr/>
          <a:lstStyle/>
          <a:p>
            <a:r>
              <a:rPr lang="en-US" dirty="0" smtClean="0"/>
              <a:t>Allan Zhu, Huawei Technologies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0876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r>
              <a:rPr lang="en-US"/>
              <a:t>May 2018 Interim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AA8A01DF-F7FD-444B-8432-819BBAFADCAE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96913" y="685800"/>
            <a:ext cx="7772400" cy="533400"/>
          </a:xfrm>
        </p:spPr>
        <p:txBody>
          <a:bodyPr/>
          <a:lstStyle/>
          <a:p>
            <a:r>
              <a:rPr lang="en-US" altLang="en-US" sz="2800" dirty="0"/>
              <a:t>Approved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696913" y="1313656"/>
            <a:ext cx="7772400" cy="5087144"/>
          </a:xfrm>
        </p:spPr>
        <p:txBody>
          <a:bodyPr/>
          <a:lstStyle/>
          <a:p>
            <a:r>
              <a:rPr lang="en-US" altLang="en-US" sz="2000" dirty="0"/>
              <a:t>Documents Approved this week</a:t>
            </a:r>
            <a:endParaRPr lang="en-US" altLang="en-US" sz="1800" dirty="0"/>
          </a:p>
          <a:p>
            <a:pPr lvl="1"/>
            <a:r>
              <a:rPr lang="en-US" altLang="en-US" sz="1800" dirty="0"/>
              <a:t>Agenda for the week</a:t>
            </a:r>
          </a:p>
          <a:p>
            <a:pPr lvl="2"/>
            <a:r>
              <a:rPr lang="en-US" altLang="en-US" sz="1600" dirty="0">
                <a:hlinkClick r:id="rId2"/>
              </a:rPr>
              <a:t>https://mentor.ieee.org/802.18/dcn/18/18-18-0050-01-0000-agenda-warsaw-interim-8-10-may-2018-rr-tag.pptx</a:t>
            </a:r>
            <a:endParaRPr lang="en-US" altLang="en-US" sz="1600" dirty="0"/>
          </a:p>
          <a:p>
            <a:pPr lvl="1"/>
            <a:r>
              <a:rPr lang="en-US" altLang="en-US" sz="1800" dirty="0"/>
              <a:t>Chicago (Rosemont) minutes</a:t>
            </a:r>
            <a:endParaRPr lang="en-US" altLang="en-US" sz="1100" dirty="0">
              <a:hlinkClick r:id="rId3"/>
            </a:endParaRPr>
          </a:p>
          <a:p>
            <a:pPr lvl="2"/>
            <a:r>
              <a:rPr lang="en-US" altLang="en-US" sz="1600" dirty="0">
                <a:hlinkClick r:id="rId4"/>
              </a:rPr>
              <a:t>https://mentor.ieee.org/802.18/dcn/18/18-18-0024-00-0000-meeting-minutes-march-2018-o-hare.docx</a:t>
            </a:r>
            <a:endParaRPr lang="en-US" altLang="en-US" sz="1600" dirty="0"/>
          </a:p>
          <a:p>
            <a:pPr lvl="1"/>
            <a:r>
              <a:rPr lang="en-US" altLang="en-US" sz="1800" dirty="0"/>
              <a:t>FCC NPRM comments on Section 7</a:t>
            </a:r>
          </a:p>
          <a:p>
            <a:pPr lvl="2"/>
            <a:r>
              <a:rPr lang="en-US" altLang="en-US" sz="1600" dirty="0">
                <a:hlinkClick r:id="rId5"/>
              </a:rPr>
              <a:t>https://mentor.ieee.org/802.18/dcn/18/18-18-0054-02-0000-ieee-802-comments-fcc-nprm-et-18-22-expedite-rules-section-7.docx</a:t>
            </a:r>
            <a:endParaRPr lang="en-US" altLang="en-US" sz="1600" dirty="0"/>
          </a:p>
          <a:p>
            <a:pPr lvl="1"/>
            <a:r>
              <a:rPr lang="en-US" altLang="en-US" sz="1800" dirty="0" smtClean="0"/>
              <a:t>Approved </a:t>
            </a:r>
            <a:r>
              <a:rPr lang="en-US" altLang="en-US" sz="1800" dirty="0"/>
              <a:t>docs since March plenary  </a:t>
            </a:r>
          </a:p>
          <a:p>
            <a:pPr lvl="2"/>
            <a:r>
              <a:rPr lang="en-US" sz="1600" u="sng" dirty="0">
                <a:hlinkClick r:id="rId6"/>
              </a:rPr>
              <a:t>https://mentor.ieee.org/802.18/dcn/18/18-18-0032-05-0000-google-s-waiver-request-ieee-802-comments-motion-sensing-57-64-ghz.pdf</a:t>
            </a:r>
            <a:endParaRPr lang="en-US" sz="1600" u="sng" dirty="0"/>
          </a:p>
          <a:p>
            <a:pPr lvl="2"/>
            <a:r>
              <a:rPr lang="en-US" altLang="en-US" sz="1600" dirty="0">
                <a:hlinkClick r:id="rId7"/>
              </a:rPr>
              <a:t>https://mentor.ieee.org/802.18/dcn/17/18-17-0073-07-0000-ieee-802-viewpoints-on-wrc-19-agenda-items.pptx</a:t>
            </a:r>
            <a:endParaRPr lang="en-US" altLang="en-US" sz="1600" dirty="0"/>
          </a:p>
          <a:p>
            <a:pPr lvl="2"/>
            <a:r>
              <a:rPr lang="en-US" altLang="en-US" sz="1600" dirty="0">
                <a:hlinkClick r:id="rId8"/>
              </a:rPr>
              <a:t>https://mentor.ieee.org/802.18/dcn/18/18-18-0039-04-0000-ieee-802-comments-fcc-et-18-21-spectrum-horizons-to-3-thz.pdf</a:t>
            </a:r>
            <a:r>
              <a:rPr lang="en-US" altLang="en-US" sz="1600" dirty="0"/>
              <a:t> </a:t>
            </a:r>
          </a:p>
          <a:p>
            <a:pPr marL="857250" lvl="2" indent="0">
              <a:buNone/>
            </a:pPr>
            <a:endParaRPr lang="en-US" altLang="en-US" sz="1600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48400" y="6475412"/>
            <a:ext cx="2295525" cy="306388"/>
          </a:xfrm>
        </p:spPr>
        <p:txBody>
          <a:bodyPr/>
          <a:lstStyle/>
          <a:p>
            <a:r>
              <a:rPr lang="en-US" dirty="0" smtClean="0"/>
              <a:t>Allan Zhu, Huawei Technologies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9811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r>
              <a:rPr lang="en-US"/>
              <a:t>May 2018 Interim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AA8A01DF-F7FD-444B-8432-819BBAFADCAE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96913" y="685800"/>
            <a:ext cx="7772400" cy="533400"/>
          </a:xfrm>
        </p:spPr>
        <p:txBody>
          <a:bodyPr/>
          <a:lstStyle/>
          <a:p>
            <a:r>
              <a:rPr lang="en-GB" sz="2800" dirty="0"/>
              <a:t>Next</a:t>
            </a:r>
            <a:endParaRPr lang="en-US" sz="2800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771525" y="1224023"/>
            <a:ext cx="7772400" cy="4114800"/>
          </a:xfrm>
        </p:spPr>
        <p:txBody>
          <a:bodyPr/>
          <a:lstStyle/>
          <a:p>
            <a:r>
              <a:rPr lang="en-US" sz="2000" dirty="0"/>
              <a:t>Americas</a:t>
            </a:r>
          </a:p>
          <a:p>
            <a:pPr marL="457200" lvl="1" indent="0">
              <a:buNone/>
            </a:pPr>
            <a:r>
              <a:rPr lang="en-US" altLang="en-US" dirty="0"/>
              <a:t>-    NPRMs / NP mentioned</a:t>
            </a:r>
            <a:endParaRPr lang="en-US" dirty="0"/>
          </a:p>
          <a:p>
            <a:endParaRPr lang="en-US" sz="2000" dirty="0"/>
          </a:p>
          <a:p>
            <a:r>
              <a:rPr lang="en-US" sz="2000" dirty="0"/>
              <a:t>EMEA </a:t>
            </a:r>
          </a:p>
          <a:p>
            <a:pPr lvl="1"/>
            <a:r>
              <a:rPr lang="en-US" dirty="0"/>
              <a:t>Need to pick up effort here, too many NAM things the past months</a:t>
            </a:r>
          </a:p>
          <a:p>
            <a:pPr marL="457200" lvl="1" indent="0">
              <a:buNone/>
            </a:pPr>
            <a:endParaRPr lang="en-US" altLang="en-US" sz="2000" dirty="0"/>
          </a:p>
          <a:p>
            <a:r>
              <a:rPr lang="en-US" altLang="en-US" sz="2000" dirty="0"/>
              <a:t>APAC</a:t>
            </a:r>
          </a:p>
          <a:p>
            <a:pPr lvl="1"/>
            <a:r>
              <a:rPr lang="en-US" dirty="0"/>
              <a:t>Anything new that comes up. </a:t>
            </a:r>
          </a:p>
          <a:p>
            <a:pPr lvl="1"/>
            <a:endParaRPr lang="en-US" dirty="0"/>
          </a:p>
          <a:p>
            <a:r>
              <a:rPr lang="en-US" sz="2000" dirty="0"/>
              <a:t>Ongoing:</a:t>
            </a:r>
          </a:p>
          <a:p>
            <a:pPr lvl="1"/>
            <a:r>
              <a:rPr lang="en-US" dirty="0"/>
              <a:t>Monitor / support ITU contributions, FCC activities, etc. </a:t>
            </a:r>
          </a:p>
          <a:p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48400" y="6475412"/>
            <a:ext cx="2295525" cy="306388"/>
          </a:xfrm>
        </p:spPr>
        <p:txBody>
          <a:bodyPr/>
          <a:lstStyle/>
          <a:p>
            <a:r>
              <a:rPr lang="en-US" dirty="0" smtClean="0"/>
              <a:t>Allan Zhu, Huawei Technologies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4624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r>
              <a:rPr lang="en-US"/>
              <a:t>May 2018 Interim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AA8A01DF-F7FD-444B-8432-819BBAFADCAE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96913" y="685800"/>
            <a:ext cx="7772400" cy="685800"/>
          </a:xfrm>
        </p:spPr>
        <p:txBody>
          <a:bodyPr/>
          <a:lstStyle/>
          <a:p>
            <a:r>
              <a:rPr lang="en-GB" sz="2800" dirty="0"/>
              <a:t>802.18 Meeting Close</a:t>
            </a:r>
            <a:endParaRPr lang="en-US" sz="2800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696914" y="1371601"/>
            <a:ext cx="7772400" cy="4572000"/>
          </a:xfrm>
        </p:spPr>
        <p:txBody>
          <a:bodyPr>
            <a:normAutofit fontScale="92500" lnSpcReduction="10000"/>
          </a:bodyPr>
          <a:lstStyle/>
          <a:p>
            <a:r>
              <a:rPr lang="en-US" sz="2000" dirty="0"/>
              <a:t>The RR-TAG adjourned AM1 Thursday this week. </a:t>
            </a:r>
          </a:p>
          <a:p>
            <a:endParaRPr lang="en-US" sz="2000" b="0" dirty="0"/>
          </a:p>
          <a:p>
            <a:r>
              <a:rPr lang="en-US" sz="2000" dirty="0"/>
              <a:t>Will hold weekly, as needed, teleconferences, 14:30 ET Thursdays.</a:t>
            </a:r>
          </a:p>
          <a:p>
            <a:pPr lvl="1"/>
            <a:r>
              <a:rPr lang="en-US" dirty="0"/>
              <a:t>Scheduled through  30 August 2018</a:t>
            </a:r>
          </a:p>
          <a:p>
            <a:pPr lvl="1"/>
            <a:r>
              <a:rPr lang="en-US" dirty="0"/>
              <a:t>Watch for updates.</a:t>
            </a:r>
          </a:p>
          <a:p>
            <a:pPr lvl="1"/>
            <a:endParaRPr lang="en-US" dirty="0"/>
          </a:p>
          <a:p>
            <a:pPr lvl="1"/>
            <a:r>
              <a:rPr lang="en-US" b="1" dirty="0"/>
              <a:t>Next teleconference planed for 17 May 2018, </a:t>
            </a:r>
            <a:r>
              <a:rPr lang="en-US" dirty="0" smtClean="0"/>
              <a:t>1430ET/1130PT</a:t>
            </a:r>
            <a:endParaRPr lang="en-US" dirty="0"/>
          </a:p>
          <a:p>
            <a:pPr lvl="2"/>
            <a:r>
              <a:rPr lang="en-US" sz="2000" dirty="0"/>
              <a:t>Call in information: </a:t>
            </a:r>
            <a:r>
              <a:rPr lang="en-US" altLang="en-US" sz="2000" dirty="0"/>
              <a:t>18-16/0038-09 </a:t>
            </a:r>
            <a:r>
              <a:rPr lang="en-US" altLang="en-US" sz="2000" b="1" dirty="0"/>
              <a:t>(</a:t>
            </a:r>
            <a:r>
              <a:rPr lang="en-US" altLang="en-US" sz="2000" b="1" i="1" u="sng" dirty="0"/>
              <a:t>or latest</a:t>
            </a:r>
            <a:r>
              <a:rPr lang="en-US" altLang="en-US" sz="2000" b="1" dirty="0"/>
              <a:t>)</a:t>
            </a:r>
            <a:endParaRPr lang="en-US" sz="2000" b="1" dirty="0"/>
          </a:p>
          <a:p>
            <a:pPr lvl="2"/>
            <a:r>
              <a:rPr lang="en-US" sz="2000" dirty="0"/>
              <a:t>All notices are sent through the 802.18 list server reflector. </a:t>
            </a:r>
          </a:p>
          <a:p>
            <a:pPr lvl="2"/>
            <a:r>
              <a:rPr lang="en-US" sz="2000" dirty="0"/>
              <a:t>Note: No teleconference on 24 May. </a:t>
            </a:r>
          </a:p>
          <a:p>
            <a:endParaRPr lang="en-US" sz="2000" b="0" dirty="0"/>
          </a:p>
          <a:p>
            <a:pPr algn="just"/>
            <a:r>
              <a:rPr lang="en-US" sz="2000" dirty="0"/>
              <a:t>The next face to face meeting of the 802.18 RR-TAG will be at the IEEE 802 Plenary 10-12 July 2018 at the Manchester Grand Hyatt, San Diego, CA, USA</a:t>
            </a: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48400" y="6475412"/>
            <a:ext cx="2295525" cy="306388"/>
          </a:xfrm>
        </p:spPr>
        <p:txBody>
          <a:bodyPr/>
          <a:lstStyle/>
          <a:p>
            <a:r>
              <a:rPr lang="en-US" dirty="0" smtClean="0"/>
              <a:t>Allan Zhu, Huawei Technologies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9647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8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9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802-19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9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802-18-Submission.pot</Template>
  <TotalTime>2625</TotalTime>
  <Words>615</Words>
  <Application>Microsoft Office PowerPoint</Application>
  <PresentationFormat>On-screen Show (4:3)</PresentationFormat>
  <Paragraphs>95</Paragraphs>
  <Slides>7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MS PGothic</vt:lpstr>
      <vt:lpstr>Arial</vt:lpstr>
      <vt:lpstr>Times New Roman</vt:lpstr>
      <vt:lpstr>802-18-Submission</vt:lpstr>
      <vt:lpstr>Microsoft Word 97 - 2003 Document</vt:lpstr>
      <vt:lpstr>Liaison Report on 802.18 for May 2018 Meeting</vt:lpstr>
      <vt:lpstr>Items Reviewed/Discussed in the RR-TAG (1/3)</vt:lpstr>
      <vt:lpstr>Items Reviewed/Discussed in the RR-TAG (2/3)</vt:lpstr>
      <vt:lpstr>Items Reviewed/Discussed in the RR-TAG (3/3)</vt:lpstr>
      <vt:lpstr>Approved</vt:lpstr>
      <vt:lpstr>Next</vt:lpstr>
      <vt:lpstr>802.18 Meeting Close</vt:lpstr>
    </vt:vector>
  </TitlesOfParts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Liaison Report from 802.18</dc:title>
  <dc:creator>Chunhui Zhu</dc:creator>
  <cp:keywords>___</cp:keywords>
  <cp:lastModifiedBy>Chunhui Zhu</cp:lastModifiedBy>
  <cp:revision>552</cp:revision>
  <cp:lastPrinted>2012-05-17T14:33:36Z</cp:lastPrinted>
  <dcterms:created xsi:type="dcterms:W3CDTF">2012-05-17T18:49:07Z</dcterms:created>
  <dcterms:modified xsi:type="dcterms:W3CDTF">2018-05-10T21:38:20Z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1525684496</vt:lpwstr>
  </property>
</Properties>
</file>