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19" r:id="rId3"/>
    <p:sldId id="329" r:id="rId4"/>
    <p:sldId id="330" r:id="rId5"/>
    <p:sldId id="324" r:id="rId6"/>
    <p:sldId id="325" r:id="rId7"/>
    <p:sldId id="32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5923" autoAdjust="0"/>
  </p:normalViewPr>
  <p:slideViewPr>
    <p:cSldViewPr>
      <p:cViewPr varScale="1">
        <p:scale>
          <a:sx n="97" d="100"/>
          <a:sy n="97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307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4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9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2018 Interim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475412"/>
            <a:ext cx="2219325" cy="30638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</a:t>
            </a:r>
            <a:r>
              <a:rPr lang="en-US" sz="1800" b="1" dirty="0" smtClean="0"/>
              <a:t>802.11-18/0984r00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24600" y="6475412"/>
            <a:ext cx="2219325" cy="30638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8/18-18-0039-04-0000-ieee-802-comments-fcc-et-18-21-spectrum-horizons-to-3-thz.pdf" TargetMode="External"/><Relationship Id="rId3" Type="http://schemas.openxmlformats.org/officeDocument/2006/relationships/hyperlink" Target="https://mentor.ieee.org/802.18/dcn/17/18-17-0051-01-0000-meeting-minutes-march-2017-vancouver.docx" TargetMode="External"/><Relationship Id="rId7" Type="http://schemas.openxmlformats.org/officeDocument/2006/relationships/hyperlink" Target="https://mentor.ieee.org/802.18/dcn/17/18-17-0073-07-0000-ieee-802-viewpoints-on-wrc-19-agenda-items.pptx" TargetMode="External"/><Relationship Id="rId2" Type="http://schemas.openxmlformats.org/officeDocument/2006/relationships/hyperlink" Target="https://mentor.ieee.org/802.18/dcn/18/18-18-0050-01-0000-agenda-warsaw-interim-8-10-may-2018-rr-tag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32-05-0000-google-s-waiver-request-ieee-802-comments-motion-sensing-57-64-ghz.pdf" TargetMode="External"/><Relationship Id="rId5" Type="http://schemas.openxmlformats.org/officeDocument/2006/relationships/hyperlink" Target="https://mentor.ieee.org/802.18/dcn/18/18-18-0054-02-0000-ieee-802-comments-fcc-nprm-et-18-22-expedite-rules-section-7.docx" TargetMode="External"/><Relationship Id="rId4" Type="http://schemas.openxmlformats.org/officeDocument/2006/relationships/hyperlink" Target="https://mentor.ieee.org/802.18/dcn/18/18-18-0024-00-0000-meeting-minutes-march-2018-o-hare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8924" y="6477000"/>
            <a:ext cx="685800" cy="306387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Liaison Report on 802.18 for May 2018 Meeting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2018-05-11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531991"/>
              </p:ext>
            </p:extLst>
          </p:nvPr>
        </p:nvGraphicFramePr>
        <p:xfrm>
          <a:off x="685800" y="2857500"/>
          <a:ext cx="8012049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253286" imgH="2582175" progId="Word.Document.8">
                  <p:embed/>
                </p:oleObj>
              </mc:Choice>
              <mc:Fallback>
                <p:oleObj name="Document" r:id="rId4" imgW="8253286" imgH="25821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57500"/>
                        <a:ext cx="8012049" cy="240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00946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Allan Zhu/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8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 </a:t>
            </a:r>
            <a:r>
              <a:rPr lang="en-GB" sz="2800" dirty="0" smtClean="0"/>
              <a:t>(1/3)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9197" y="1537900"/>
            <a:ext cx="7854728" cy="44819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NPRM Revision of Section 7 on expediting access for new technologies, due 21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FCC wants to implement guidelines for expediting new rules for new technologies and services.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RR-TAG approved a few comments Thursday and the .18 Chair will work the EC Ballot and uploading to the FCC.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FCC NOI/PN – Expanding flexible use of the 3.7 GHz to 4.2 GHz band, due 31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/>
              <a:t>RR-TAG decided to hold on comments, till reply comments, the NPRM, etc.  and will monitor this preceding as it progresses through the process. </a:t>
            </a:r>
            <a:endParaRPr lang="en-US" altLang="en-US" sz="1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2"/>
            <a:ext cx="2295525" cy="306388"/>
          </a:xfr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 </a:t>
            </a:r>
            <a:r>
              <a:rPr lang="en-GB" sz="2800" dirty="0" smtClean="0"/>
              <a:t>(2/3</a:t>
            </a:r>
            <a:r>
              <a:rPr lang="en-GB" sz="2800" dirty="0"/>
              <a:t>)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1537900"/>
            <a:ext cx="8077200" cy="47867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EU Items, what is the latest from members. Anything we should respond to?  Not at this time.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discussed what is going on for 6 and 60GHz with CEPT, etc.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WiFi / UWB coexistence – IEEE 802 single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This is primarily with 802.19 (and then EC).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One action is to review in detail the 802.11ax coexistence document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The RR-TAG did add to the lists of criteria and use cases that maybe considered in coming up with one voice for all of IEEE 802.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802.15.4z </a:t>
            </a:r>
            <a:r>
              <a:rPr lang="en-US" altLang="en-US" dirty="0"/>
              <a:t>is also addressing this.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From a regulatory point of view, there are regulations already in affect for UWB at 4 and 6 GHz, while there are not any WiFi regulations in effect today. </a:t>
            </a:r>
            <a:endParaRPr lang="en-US" alt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endParaRPr lang="en-US" altLang="en-US" sz="1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2"/>
            <a:ext cx="2295525" cy="306388"/>
          </a:xfr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 </a:t>
            </a:r>
            <a:r>
              <a:rPr lang="en-GB" sz="2800" dirty="0" smtClean="0"/>
              <a:t>(3/3)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1537900"/>
            <a:ext cx="8077200" cy="4405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IEEE European Position Statement on Spectrum Management, IEEE 802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RR_TAG made the last pass through this statement.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It </a:t>
            </a:r>
            <a:r>
              <a:rPr lang="en-US" dirty="0"/>
              <a:t>appears to be based on older premise of spectrum use, and needs further review to bring up to date. 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IEEE 802 Fellowship request on Enhancing Collaboration between IEEE 802 and World Regulators on unlicensed spectrum regulations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reviewed this document from Zambia regulator.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discussed a few things about connecting to more regulators.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2"/>
            <a:ext cx="2295525" cy="306388"/>
          </a:xfr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6"/>
            <a:ext cx="7772400" cy="5087144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sz="1800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https://mentor.ieee.org/802.18/dcn/18/18-18-0050-01-0000-agenda-warsaw-interim-8-10-may-2018-rr-tag.pptx</a:t>
            </a:r>
            <a:endParaRPr lang="en-US" altLang="en-US" sz="1600" dirty="0"/>
          </a:p>
          <a:p>
            <a:pPr lvl="1"/>
            <a:r>
              <a:rPr lang="en-US" altLang="en-US" sz="1800" dirty="0"/>
              <a:t>Chicago (Rosemont) minutes</a:t>
            </a:r>
            <a:endParaRPr lang="en-US" altLang="en-US" sz="11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https://mentor.ieee.org/802.18/dcn/18/18-18-0024-00-0000-meeting-minutes-march-2018-o-hare.docx</a:t>
            </a:r>
            <a:endParaRPr lang="en-US" altLang="en-US" sz="1600" dirty="0"/>
          </a:p>
          <a:p>
            <a:pPr lvl="1"/>
            <a:r>
              <a:rPr lang="en-US" altLang="en-US" sz="1800" dirty="0"/>
              <a:t>FCC NPRM comments on Section 7</a:t>
            </a:r>
          </a:p>
          <a:p>
            <a:pPr lvl="2"/>
            <a:r>
              <a:rPr lang="en-US" altLang="en-US" sz="1600" dirty="0">
                <a:hlinkClick r:id="rId5"/>
              </a:rPr>
              <a:t>https://mentor.ieee.org/802.18/dcn/18/18-18-0054-02-0000-ieee-802-comments-fcc-nprm-et-18-22-expedite-rules-section-7.docx</a:t>
            </a:r>
            <a:endParaRPr lang="en-US" altLang="en-US" sz="1600" dirty="0"/>
          </a:p>
          <a:p>
            <a:pPr lvl="1"/>
            <a:r>
              <a:rPr lang="en-US" altLang="en-US" sz="1800" dirty="0" smtClean="0"/>
              <a:t>Approved </a:t>
            </a:r>
            <a:r>
              <a:rPr lang="en-US" altLang="en-US" sz="1800" dirty="0"/>
              <a:t>docs since March plenary  </a:t>
            </a:r>
          </a:p>
          <a:p>
            <a:pPr lvl="2"/>
            <a:r>
              <a:rPr lang="en-US" sz="1600" u="sng" dirty="0">
                <a:hlinkClick r:id="rId6"/>
              </a:rPr>
              <a:t>https://mentor.ieee.org/802.18/dcn/18/18-18-0032-05-0000-google-s-waiver-request-ieee-802-comments-motion-sensing-57-64-ghz.pdf</a:t>
            </a:r>
            <a:endParaRPr lang="en-US" sz="1600" u="sng" dirty="0"/>
          </a:p>
          <a:p>
            <a:pPr lvl="2"/>
            <a:r>
              <a:rPr lang="en-US" altLang="en-US" sz="1600" dirty="0">
                <a:hlinkClick r:id="rId7"/>
              </a:rPr>
              <a:t>https://mentor.ieee.org/802.18/dcn/17/18-17-0073-07-0000-ieee-802-viewpoints-on-wrc-19-agenda-items.pptx</a:t>
            </a:r>
            <a:endParaRPr lang="en-US" altLang="en-US" sz="1600" dirty="0"/>
          </a:p>
          <a:p>
            <a:pPr lvl="2"/>
            <a:r>
              <a:rPr lang="en-US" altLang="en-US" sz="1600" dirty="0">
                <a:hlinkClick r:id="rId8"/>
              </a:rPr>
              <a:t>https://mentor.ieee.org/802.18/dcn/18/18-18-0039-04-0000-ieee-802-comments-fcc-et-18-21-spectrum-horizons-to-3-thz.pdf</a:t>
            </a:r>
            <a:r>
              <a:rPr lang="en-US" altLang="en-US" sz="1600" dirty="0"/>
              <a:t> </a:t>
            </a:r>
          </a:p>
          <a:p>
            <a:pPr marL="857250" lvl="2" indent="0">
              <a:buNone/>
            </a:pPr>
            <a:endParaRPr lang="en-US" altLang="en-US" sz="16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2"/>
            <a:ext cx="2295525" cy="306388"/>
          </a:xfr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GB" sz="2800" dirty="0"/>
              <a:t>Next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1525" y="1224023"/>
            <a:ext cx="7772400" cy="4114800"/>
          </a:xfrm>
        </p:spPr>
        <p:txBody>
          <a:bodyPr/>
          <a:lstStyle/>
          <a:p>
            <a:r>
              <a:rPr lang="en-US" sz="2000" dirty="0"/>
              <a:t>Americas</a:t>
            </a:r>
          </a:p>
          <a:p>
            <a:pPr marL="457200" lvl="1" indent="0">
              <a:buNone/>
            </a:pPr>
            <a:r>
              <a:rPr lang="en-US" altLang="en-US" dirty="0"/>
              <a:t>-    NPRMs / NP mentioned</a:t>
            </a:r>
            <a:endParaRPr lang="en-US" dirty="0"/>
          </a:p>
          <a:p>
            <a:endParaRPr lang="en-US" sz="2000" dirty="0"/>
          </a:p>
          <a:p>
            <a:r>
              <a:rPr lang="en-US" sz="2000" dirty="0"/>
              <a:t>EMEA </a:t>
            </a:r>
          </a:p>
          <a:p>
            <a:pPr lvl="1"/>
            <a:r>
              <a:rPr lang="en-US" dirty="0"/>
              <a:t>Need to pick up effort here, too many NAM things the past months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APAC</a:t>
            </a:r>
          </a:p>
          <a:p>
            <a:pPr lvl="1"/>
            <a:r>
              <a:rPr lang="en-US" dirty="0"/>
              <a:t>Anything new that comes up. </a:t>
            </a:r>
          </a:p>
          <a:p>
            <a:pPr lvl="1"/>
            <a:endParaRPr lang="en-US" dirty="0"/>
          </a:p>
          <a:p>
            <a:r>
              <a:rPr lang="en-US" sz="2000" dirty="0"/>
              <a:t>Ongoing:</a:t>
            </a:r>
          </a:p>
          <a:p>
            <a:pPr lvl="1"/>
            <a:r>
              <a:rPr lang="en-US" dirty="0"/>
              <a:t>Monitor / support ITU contributions, FCC activities, etc. </a:t>
            </a:r>
          </a:p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2"/>
            <a:ext cx="2295525" cy="306388"/>
          </a:xfr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2018 Interim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85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4" y="1371601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The RR-TAG adjourned AM1 Thursday this week. </a:t>
            </a:r>
          </a:p>
          <a:p>
            <a:endParaRPr lang="en-US" sz="2000" b="0" dirty="0"/>
          </a:p>
          <a:p>
            <a:r>
              <a:rPr lang="en-US" sz="2000" dirty="0"/>
              <a:t>Will hold weekly, as needed, teleconferences, 14:30 ET Thursdays.</a:t>
            </a:r>
          </a:p>
          <a:p>
            <a:pPr lvl="1"/>
            <a:r>
              <a:rPr lang="en-US" dirty="0"/>
              <a:t>Scheduled through  30 August 2018</a:t>
            </a:r>
          </a:p>
          <a:p>
            <a:pPr lvl="1"/>
            <a:r>
              <a:rPr lang="en-US" dirty="0"/>
              <a:t>Watch for updates.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17 May 2018, </a:t>
            </a:r>
            <a:r>
              <a:rPr lang="en-US" dirty="0" smtClean="0"/>
              <a:t>1430ET/1130PT</a:t>
            </a:r>
            <a:endParaRPr lang="en-US" dirty="0"/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18-16/0038-09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pPr lvl="2"/>
            <a:r>
              <a:rPr lang="en-US" sz="2000" dirty="0"/>
              <a:t>Note: No teleconference on 24 May.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at the IEEE 802 Plenary 10-12 July 2018 at the Manchester Grand Hyatt, San Diego, CA, USA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2"/>
            <a:ext cx="2295525" cy="306388"/>
          </a:xfrm>
        </p:spPr>
        <p:txBody>
          <a:bodyPr/>
          <a:lstStyle/>
          <a:p>
            <a:r>
              <a:rPr lang="en-US" dirty="0" smtClean="0"/>
              <a:t>Allan Zhu, Huawei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2625</TotalTime>
  <Words>615</Words>
  <Application>Microsoft Office PowerPoint</Application>
  <PresentationFormat>On-screen Show (4:3)</PresentationFormat>
  <Paragraphs>95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Arial</vt:lpstr>
      <vt:lpstr>Times New Roman</vt:lpstr>
      <vt:lpstr>802-18-Submission</vt:lpstr>
      <vt:lpstr>Microsoft Word 97 - 2003 Document</vt:lpstr>
      <vt:lpstr>Liaison Report on 802.18 for May 2018 Meeting</vt:lpstr>
      <vt:lpstr>Items Reviewed/Discussed in the RR-TAG (1/3)</vt:lpstr>
      <vt:lpstr>Items Reviewed/Discussed in the RR-TAG (2/3)</vt:lpstr>
      <vt:lpstr>Items Reviewed/Discussed in the RR-TAG (3/3)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>Chunhui Zhu</dc:creator>
  <cp:keywords>___</cp:keywords>
  <cp:lastModifiedBy>Chunhui Zhu</cp:lastModifiedBy>
  <cp:revision>552</cp:revision>
  <cp:lastPrinted>2012-05-17T14:33:36Z</cp:lastPrinted>
  <dcterms:created xsi:type="dcterms:W3CDTF">2012-05-17T18:49:07Z</dcterms:created>
  <dcterms:modified xsi:type="dcterms:W3CDTF">2018-05-10T21:38:20Z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1525684496</vt:lpwstr>
  </property>
</Properties>
</file>