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8" r:id="rId3"/>
    <p:sldId id="349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84" d="100"/>
          <a:sy n="84" d="100"/>
        </p:scale>
        <p:origin x="1627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802.11-18/0979r0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659-07-coex-agenda-for-may-2018-in-warsaw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708-04-coex-proposed-liaison-statement-to-etsi-bran-in-relation-to-adaptivity.docx" TargetMode="External"/><Relationship Id="rId2" Type="http://schemas.openxmlformats.org/officeDocument/2006/relationships/hyperlink" Target="https://mentor.ieee.org/802.11/dcn/18/11-18-0708-03-coex-proposed-liaison-statement-to-etsi-bran-in-relation-to-adaptivity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Warsaw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May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Warsaw </a:t>
            </a:r>
            <a:r>
              <a:rPr lang="en-AU" dirty="0" smtClean="0"/>
              <a:t>in </a:t>
            </a:r>
            <a:r>
              <a:rPr lang="en-AU" dirty="0" smtClean="0"/>
              <a:t>May </a:t>
            </a:r>
            <a:r>
              <a:rPr lang="en-AU" dirty="0" smtClean="0"/>
              <a:t>2018 (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adaptivity clause in EN 301 893</a:t>
            </a:r>
          </a:p>
          <a:p>
            <a:pPr lvl="2"/>
            <a:r>
              <a:rPr lang="en-AU" dirty="0" smtClean="0"/>
              <a:t>Agreed (11/0/10) to </a:t>
            </a:r>
            <a:r>
              <a:rPr lang="en-AU" dirty="0"/>
              <a:t>endorse a </a:t>
            </a:r>
            <a:r>
              <a:rPr lang="en-AU" dirty="0" smtClean="0"/>
              <a:t>submission to ETSI BRAN </a:t>
            </a:r>
            <a:r>
              <a:rPr lang="en-AU" dirty="0"/>
              <a:t>related to adaptivity</a:t>
            </a:r>
            <a:endParaRPr lang="en-AU" dirty="0" smtClean="0"/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results of recent 3GPP RAN1 meeting  </a:t>
            </a:r>
          </a:p>
          <a:p>
            <a:pPr lvl="2"/>
            <a:r>
              <a:rPr lang="en-AU" dirty="0" smtClean="0"/>
              <a:t>Key message </a:t>
            </a:r>
            <a:r>
              <a:rPr lang="en-AU" dirty="0" smtClean="0"/>
              <a:t>802.11 stakeholders need to get more involved in NR-U/802.11 coexistence discussion, particularly related to </a:t>
            </a:r>
            <a:r>
              <a:rPr lang="en-AU" dirty="0" err="1" smtClean="0"/>
              <a:t>coex</a:t>
            </a:r>
            <a:r>
              <a:rPr lang="en-AU" dirty="0" smtClean="0"/>
              <a:t> simulations</a:t>
            </a:r>
            <a:endParaRPr lang="en-AU" dirty="0"/>
          </a:p>
          <a:p>
            <a:pPr lvl="2"/>
            <a:r>
              <a:rPr lang="en-AU" dirty="0" smtClean="0"/>
              <a:t>Noted </a:t>
            </a:r>
            <a:r>
              <a:rPr lang="en-AU" dirty="0" smtClean="0"/>
              <a:t>3GPP RAN1 consider 6GHz to be greenfield, and so 802.11 will not have any coexistence benefits based on incumbency; </a:t>
            </a:r>
            <a:r>
              <a:rPr lang="en-AU" dirty="0" smtClean="0"/>
              <a:t>there are proposals that suggest 3GPP believ</a:t>
            </a:r>
            <a:r>
              <a:rPr lang="en-AU" dirty="0" smtClean="0"/>
              <a:t>e </a:t>
            </a:r>
            <a:r>
              <a:rPr lang="en-AU" dirty="0" smtClean="0"/>
              <a:t>802.11 may not have access to some of 6GHz</a:t>
            </a:r>
          </a:p>
          <a:p>
            <a:pPr lvl="1"/>
            <a:r>
              <a:rPr lang="en-AU" dirty="0" smtClean="0"/>
              <a:t>Discussed possibility of better communications with 3GPP; possibly using workshop (in Sept?) </a:t>
            </a:r>
          </a:p>
          <a:p>
            <a:pPr lvl="2"/>
            <a:r>
              <a:rPr lang="en-AU" dirty="0" smtClean="0"/>
              <a:t>Action for </a:t>
            </a:r>
            <a:r>
              <a:rPr lang="en-AU" dirty="0" err="1"/>
              <a:t>C</a:t>
            </a:r>
            <a:r>
              <a:rPr lang="en-AU" dirty="0" err="1" smtClean="0"/>
              <a:t>oex</a:t>
            </a:r>
            <a:r>
              <a:rPr lang="en-AU" dirty="0" smtClean="0"/>
              <a:t> SC participants to suggest when, what and how!</a:t>
            </a:r>
            <a:endParaRPr lang="en-AU" dirty="0"/>
          </a:p>
          <a:p>
            <a:pPr lvl="1"/>
            <a:r>
              <a:rPr lang="en-AU" dirty="0" smtClean="0"/>
              <a:t>Did not address a variety of other agenda items</a:t>
            </a:r>
          </a:p>
          <a:p>
            <a:pPr lvl="2"/>
            <a:r>
              <a:rPr lang="en-AU" dirty="0" smtClean="0"/>
              <a:t>Ran out of time!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is proposing a motion to endorse adaptivity refinements to EN 301 893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>
              <a:buNone/>
            </a:pPr>
            <a:r>
              <a:rPr lang="en-AU" b="1" dirty="0" smtClean="0"/>
              <a:t>Motion in SC </a:t>
            </a:r>
          </a:p>
          <a:p>
            <a:pPr lvl="1"/>
            <a:r>
              <a:rPr lang="en-AU" i="1" dirty="0"/>
              <a:t>The IEEE 802.11 </a:t>
            </a:r>
            <a:r>
              <a:rPr lang="en-AU" i="1" dirty="0" err="1"/>
              <a:t>Coex</a:t>
            </a:r>
            <a:r>
              <a:rPr lang="en-AU" i="1" dirty="0"/>
              <a:t> SC recommends that the material in </a:t>
            </a:r>
            <a:r>
              <a:rPr lang="en-AU" i="1" dirty="0">
                <a:hlinkClick r:id="rId2"/>
              </a:rPr>
              <a:t>11-18-0708-03</a:t>
            </a:r>
            <a:r>
              <a:rPr lang="en-AU" i="1" dirty="0"/>
              <a:t> be sent to ETSI BRAN, expressing support for a refinement to the adaptivity clause in EN 301 893</a:t>
            </a:r>
          </a:p>
          <a:p>
            <a:pPr lvl="2"/>
            <a:r>
              <a:rPr lang="en-AU" dirty="0" smtClean="0"/>
              <a:t>Result: Passed 11/0</a:t>
            </a:r>
            <a:r>
              <a:rPr lang="en-AU" dirty="0"/>
              <a:t>//10</a:t>
            </a:r>
          </a:p>
          <a:p>
            <a:r>
              <a:rPr lang="en-AU" dirty="0" smtClean="0"/>
              <a:t>Proposed </a:t>
            </a:r>
            <a:r>
              <a:rPr lang="en-AU" dirty="0" smtClean="0"/>
              <a:t>motion for WG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802.11 WG </a:t>
            </a:r>
            <a:r>
              <a:rPr lang="en-AU" i="1" dirty="0" smtClean="0"/>
              <a:t>approves the material </a:t>
            </a:r>
            <a:r>
              <a:rPr lang="en-AU" i="1" dirty="0"/>
              <a:t>in </a:t>
            </a:r>
            <a:r>
              <a:rPr lang="en-AU" i="1" dirty="0" smtClean="0">
                <a:hlinkClick r:id="rId3"/>
              </a:rPr>
              <a:t>11-18-0708-04</a:t>
            </a:r>
            <a:r>
              <a:rPr lang="en-AU" i="1" dirty="0" smtClean="0"/>
              <a:t>  </a:t>
            </a:r>
            <a:r>
              <a:rPr lang="en-AU" i="1" dirty="0" smtClean="0"/>
              <a:t>as a LS to ETSI BRAN that </a:t>
            </a:r>
            <a:r>
              <a:rPr lang="en-AU" i="1" dirty="0" smtClean="0"/>
              <a:t>endorses </a:t>
            </a:r>
            <a:r>
              <a:rPr lang="en-AU" i="1" dirty="0" smtClean="0"/>
              <a:t>adaptivity refinements in EN 301 893</a:t>
            </a:r>
          </a:p>
          <a:p>
            <a:pPr lvl="1"/>
            <a:r>
              <a:rPr lang="en-AU" dirty="0" smtClean="0"/>
              <a:t>Moved: Andrew Myles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/>
              <a:t>Note: the text in </a:t>
            </a:r>
            <a:r>
              <a:rPr lang="en-AU" dirty="0">
                <a:hlinkClick r:id="rId3"/>
              </a:rPr>
              <a:t>11-18-0708-04 </a:t>
            </a:r>
            <a:r>
              <a:rPr lang="en-AU" dirty="0" smtClean="0"/>
              <a:t>is </a:t>
            </a:r>
            <a:r>
              <a:rPr lang="en-AU" dirty="0"/>
              <a:t>the same as approved by the SC with </a:t>
            </a:r>
            <a:r>
              <a:rPr lang="en-AU" dirty="0" smtClean="0"/>
              <a:t>a reference added </a:t>
            </a:r>
            <a:r>
              <a:rPr lang="en-AU" dirty="0"/>
              <a:t>to TR </a:t>
            </a:r>
            <a:r>
              <a:rPr lang="en-AU" dirty="0" smtClean="0"/>
              <a:t>36.889 as directed by the SC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San Diego </a:t>
            </a:r>
            <a:r>
              <a:rPr lang="en-AU" dirty="0" smtClean="0"/>
              <a:t>after ETSI BRAN </a:t>
            </a:r>
            <a:r>
              <a:rPr lang="en-AU" dirty="0"/>
              <a:t>meeting in </a:t>
            </a:r>
            <a:r>
              <a:rPr lang="en-AU" dirty="0" smtClean="0"/>
              <a:t>June 2018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</a:t>
            </a:r>
            <a:r>
              <a:rPr lang="en-AU" dirty="0" smtClean="0"/>
              <a:t>San Diego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Continue </a:t>
            </a:r>
            <a:r>
              <a:rPr lang="en-AU" dirty="0" smtClean="0"/>
              <a:t>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results of ETSI BRAN meeting in </a:t>
            </a:r>
            <a:r>
              <a:rPr lang="en-AU" dirty="0" smtClean="0"/>
              <a:t>June wrt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Review results of most recent 3GPP </a:t>
            </a:r>
            <a:r>
              <a:rPr lang="en-AU" dirty="0"/>
              <a:t>RAN1 meeting wrt coexistence</a:t>
            </a:r>
            <a:endParaRPr lang="en-AU" dirty="0" smtClean="0"/>
          </a:p>
          <a:p>
            <a:pPr lvl="2"/>
            <a:r>
              <a:rPr lang="en-AU" dirty="0" smtClean="0"/>
              <a:t>Consider organising 6GHz </a:t>
            </a:r>
            <a:r>
              <a:rPr lang="en-AU" dirty="0" err="1"/>
              <a:t>C</a:t>
            </a:r>
            <a:r>
              <a:rPr lang="en-AU" dirty="0" err="1" smtClean="0"/>
              <a:t>oex</a:t>
            </a:r>
            <a:r>
              <a:rPr lang="en-AU" dirty="0" smtClean="0"/>
              <a:t> </a:t>
            </a:r>
            <a:r>
              <a:rPr lang="en-AU" dirty="0" smtClean="0"/>
              <a:t>Workshop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Call to action</a:t>
            </a:r>
          </a:p>
          <a:p>
            <a:pPr lvl="2"/>
            <a:r>
              <a:rPr lang="en-AU" dirty="0" smtClean="0"/>
              <a:t>Coexistence with unlicensed LTE and NR-U is vital for future success of 802.11, in both 5GHz band (where 802.11 is incumbent) &amp; 6GHz band (where the rules might be quite different)</a:t>
            </a:r>
          </a:p>
          <a:p>
            <a:pPr lvl="2"/>
            <a:r>
              <a:rPr lang="en-AU" dirty="0" smtClean="0"/>
              <a:t>If you care then you need to get involved; leaving it to a few individuals or a few companies may lead to an undesirable result!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469</Words>
  <Application>Microsoft Office PowerPoint</Application>
  <PresentationFormat>On-screen Show (4:3)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802.11 Coexistence SC closing report in Warsaw in May 2018</vt:lpstr>
      <vt:lpstr>IEEE 802.11 Coexistence SC achieved its goals as an effective discussion forum for coexistence issues</vt:lpstr>
      <vt:lpstr>The SC is proposing a motion to endorse adaptivity refinements to EN 301 893</vt:lpstr>
      <vt:lpstr>IEEE 802.11 Coexistence SC will continue its work in  San Diego after ETSI BRAN meeting in June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2018-05-10T15:28:40Z</dcterms:modified>
</cp:coreProperties>
</file>