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bookmarkIdSeed="2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348" r:id="rId3"/>
    <p:sldId id="349" r:id="rId4"/>
    <p:sldId id="347" r:id="rId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B2B2B2"/>
    <a:srgbClr val="FF9999"/>
    <a:srgbClr val="FF66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86" autoAdjust="0"/>
    <p:restoredTop sz="71403" autoAdjust="0"/>
  </p:normalViewPr>
  <p:slideViewPr>
    <p:cSldViewPr>
      <p:cViewPr varScale="1">
        <p:scale>
          <a:sx n="84" d="100"/>
          <a:sy n="84" d="100"/>
        </p:scale>
        <p:origin x="1627" y="8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72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5885" y="177284"/>
            <a:ext cx="202299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802.19-16/1307r3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732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Nov 2016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58748" y="97909"/>
            <a:ext cx="202299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802.19-16/1307r3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732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Nov 2016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981200"/>
          </a:xfrm>
        </p:spPr>
        <p:txBody>
          <a:bodyPr anchor="ctr" anchorCtr="0"/>
          <a:lstStyle>
            <a:lvl1pPr algn="ctr">
              <a:defRPr sz="2400" b="1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316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53388" y="6475413"/>
            <a:ext cx="490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292521" y="363379"/>
            <a:ext cx="315297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802.11-18/0979r0</a:t>
            </a:r>
            <a:endParaRPr lang="en-US" sz="1600" b="1" dirty="0" smtClean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91210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May </a:t>
            </a:r>
            <a:r>
              <a:rPr lang="en-US" sz="1600" b="1" dirty="0" smtClean="0">
                <a:latin typeface="Arial" pitchFamily="34" charset="0"/>
              </a:rPr>
              <a:t>2018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0" r:id="rId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8/11-18-0659-07-coex-agenda-for-may-2018-in-warsaw.ppt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8/11-18-0708-04-coex-proposed-liaison-statement-to-etsi-bran-in-relation-to-adaptivity.docx" TargetMode="External"/><Relationship Id="rId2" Type="http://schemas.openxmlformats.org/officeDocument/2006/relationships/hyperlink" Target="https://mentor.ieee.org/802.11/dcn/18/11-18-0708-03-coex-proposed-liaison-statement-to-etsi-bran-in-relation-to-adaptivity.doc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IEEE 802.11 Coexistence SC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closing report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in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Warsaw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in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May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2018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10 May 2018</a:t>
            </a:r>
            <a:endParaRPr lang="en-US" b="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Arial" pitchFamily="34" charset="0"/>
              </a:rPr>
              <a:t>Authors:</a:t>
            </a:r>
            <a:endParaRPr lang="en-US" sz="160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8694850"/>
              </p:ext>
            </p:extLst>
          </p:nvPr>
        </p:nvGraphicFramePr>
        <p:xfrm>
          <a:off x="685800" y="3429000"/>
          <a:ext cx="7696200" cy="74136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</a:t>
                      </a:r>
                      <a:r>
                        <a:rPr lang="en-US" sz="1200" dirty="0" smtClean="0">
                          <a:effectLst/>
                        </a:rPr>
                        <a:t>Myles 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+61 2 84461010</a:t>
                      </a:r>
                      <a:endParaRPr lang="en-AU" sz="1200" dirty="0">
                        <a:effectLst/>
                      </a:endParaRPr>
                    </a:p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85800"/>
            <a:ext cx="7858125" cy="1066800"/>
          </a:xfrm>
        </p:spPr>
        <p:txBody>
          <a:bodyPr/>
          <a:lstStyle/>
          <a:p>
            <a:r>
              <a:rPr lang="en-AU" dirty="0" smtClean="0"/>
              <a:t>IEEE 802.11 Coexistence SC achieved its goals as an effective discussion forum for coexistence issues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IEEE 802.11 </a:t>
            </a:r>
            <a:r>
              <a:rPr lang="en-AU" dirty="0" err="1" smtClean="0"/>
              <a:t>Coex</a:t>
            </a:r>
            <a:r>
              <a:rPr lang="en-AU" dirty="0" smtClean="0"/>
              <a:t> SC achievements in </a:t>
            </a:r>
            <a:r>
              <a:rPr lang="en-AU" dirty="0" smtClean="0"/>
              <a:t>Warsaw </a:t>
            </a:r>
            <a:r>
              <a:rPr lang="en-AU" dirty="0" smtClean="0"/>
              <a:t>in </a:t>
            </a:r>
            <a:r>
              <a:rPr lang="en-AU" dirty="0" smtClean="0"/>
              <a:t>May </a:t>
            </a:r>
            <a:r>
              <a:rPr lang="en-AU" dirty="0" smtClean="0"/>
              <a:t>2018 (</a:t>
            </a:r>
            <a:r>
              <a:rPr lang="en-AU" dirty="0">
                <a:hlinkClick r:id="rId2"/>
              </a:rPr>
              <a:t>agenda</a:t>
            </a:r>
            <a:r>
              <a:rPr lang="en-AU" dirty="0" smtClean="0"/>
              <a:t>)</a:t>
            </a:r>
          </a:p>
          <a:p>
            <a:pPr lvl="1"/>
            <a:r>
              <a:rPr lang="en-AU" dirty="0" smtClean="0"/>
              <a:t>Discussed adaptivity clause in EN 301 893</a:t>
            </a:r>
          </a:p>
          <a:p>
            <a:pPr lvl="2"/>
            <a:r>
              <a:rPr lang="en-AU" dirty="0" smtClean="0"/>
              <a:t>Agreed (11/0/10) to </a:t>
            </a:r>
            <a:r>
              <a:rPr lang="en-AU" dirty="0"/>
              <a:t>endorse a </a:t>
            </a:r>
            <a:r>
              <a:rPr lang="en-AU" dirty="0" smtClean="0"/>
              <a:t>submission to ETSI BRAN </a:t>
            </a:r>
            <a:r>
              <a:rPr lang="en-AU" dirty="0"/>
              <a:t>related to adaptivity</a:t>
            </a:r>
            <a:endParaRPr lang="en-AU" dirty="0" smtClean="0"/>
          </a:p>
          <a:p>
            <a:pPr lvl="1"/>
            <a:r>
              <a:rPr lang="en-AU" dirty="0" smtClean="0"/>
              <a:t>Reviewed </a:t>
            </a:r>
            <a:r>
              <a:rPr lang="en-AU" dirty="0" smtClean="0"/>
              <a:t>results of recent 3GPP RAN1 meeting  </a:t>
            </a:r>
          </a:p>
          <a:p>
            <a:pPr lvl="2"/>
            <a:r>
              <a:rPr lang="en-AU" dirty="0" smtClean="0"/>
              <a:t>Key message </a:t>
            </a:r>
            <a:r>
              <a:rPr lang="en-AU" dirty="0" smtClean="0"/>
              <a:t>802.11 stakeholders need to get more involved in NR-U/802.11 coexistence discussion, particularly related to </a:t>
            </a:r>
            <a:r>
              <a:rPr lang="en-AU" dirty="0" err="1" smtClean="0"/>
              <a:t>coex</a:t>
            </a:r>
            <a:r>
              <a:rPr lang="en-AU" dirty="0" smtClean="0"/>
              <a:t> simulations</a:t>
            </a:r>
            <a:endParaRPr lang="en-AU" dirty="0"/>
          </a:p>
          <a:p>
            <a:pPr lvl="2"/>
            <a:r>
              <a:rPr lang="en-AU" dirty="0" smtClean="0"/>
              <a:t>Noted </a:t>
            </a:r>
            <a:r>
              <a:rPr lang="en-AU" dirty="0" smtClean="0"/>
              <a:t>3GPP RAN1 consider 6GHz to be greenfield, and so 802.11 will not have any coexistence benefits based on incumbency; </a:t>
            </a:r>
            <a:r>
              <a:rPr lang="en-AU" dirty="0" smtClean="0"/>
              <a:t>there are proposals that suggest 3GPP believ</a:t>
            </a:r>
            <a:r>
              <a:rPr lang="en-AU" dirty="0" smtClean="0"/>
              <a:t>e </a:t>
            </a:r>
            <a:r>
              <a:rPr lang="en-AU" dirty="0" smtClean="0"/>
              <a:t>802.11 may not have access to some of 6GHz</a:t>
            </a:r>
          </a:p>
          <a:p>
            <a:pPr lvl="1"/>
            <a:r>
              <a:rPr lang="en-AU" dirty="0" smtClean="0"/>
              <a:t>Discussed possibility of better communications with 3GPP; possibly using workshop (in Sept?) </a:t>
            </a:r>
          </a:p>
          <a:p>
            <a:pPr lvl="2"/>
            <a:r>
              <a:rPr lang="en-AU" dirty="0" smtClean="0"/>
              <a:t>Action for </a:t>
            </a:r>
            <a:r>
              <a:rPr lang="en-AU" dirty="0" err="1"/>
              <a:t>C</a:t>
            </a:r>
            <a:r>
              <a:rPr lang="en-AU" dirty="0" err="1" smtClean="0"/>
              <a:t>oex</a:t>
            </a:r>
            <a:r>
              <a:rPr lang="en-AU" dirty="0" smtClean="0"/>
              <a:t> SC participants to suggest when, what and how!</a:t>
            </a:r>
            <a:endParaRPr lang="en-AU" dirty="0"/>
          </a:p>
          <a:p>
            <a:pPr lvl="1"/>
            <a:r>
              <a:rPr lang="en-AU" dirty="0" smtClean="0"/>
              <a:t>Did not address a variety of other agenda items</a:t>
            </a:r>
          </a:p>
          <a:p>
            <a:pPr lvl="2"/>
            <a:r>
              <a:rPr lang="en-AU" dirty="0" smtClean="0"/>
              <a:t>Ran out of time!</a:t>
            </a:r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808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SC is proposing a motion to endorse adaptivity refinements to EN 301 893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588" lvl="1" indent="0">
              <a:buNone/>
            </a:pPr>
            <a:r>
              <a:rPr lang="en-AU" b="1" dirty="0" smtClean="0"/>
              <a:t>Motion in SC </a:t>
            </a:r>
          </a:p>
          <a:p>
            <a:pPr lvl="1"/>
            <a:r>
              <a:rPr lang="en-AU" i="1" dirty="0"/>
              <a:t>The IEEE 802.11 </a:t>
            </a:r>
            <a:r>
              <a:rPr lang="en-AU" i="1" dirty="0" err="1"/>
              <a:t>Coex</a:t>
            </a:r>
            <a:r>
              <a:rPr lang="en-AU" i="1" dirty="0"/>
              <a:t> SC recommends that the material in </a:t>
            </a:r>
            <a:r>
              <a:rPr lang="en-AU" i="1" dirty="0">
                <a:hlinkClick r:id="rId2"/>
              </a:rPr>
              <a:t>11-18-0708-03</a:t>
            </a:r>
            <a:r>
              <a:rPr lang="en-AU" i="1" dirty="0"/>
              <a:t> be sent to ETSI BRAN, expressing support for a refinement to the adaptivity clause in EN 301 893</a:t>
            </a:r>
          </a:p>
          <a:p>
            <a:pPr lvl="2"/>
            <a:r>
              <a:rPr lang="en-AU" dirty="0" smtClean="0"/>
              <a:t>Result: Passed 11/0</a:t>
            </a:r>
            <a:r>
              <a:rPr lang="en-AU" dirty="0"/>
              <a:t>//10</a:t>
            </a:r>
          </a:p>
          <a:p>
            <a:r>
              <a:rPr lang="en-AU" dirty="0" smtClean="0"/>
              <a:t>Proposed </a:t>
            </a:r>
            <a:r>
              <a:rPr lang="en-AU" dirty="0" smtClean="0"/>
              <a:t>motion for WG</a:t>
            </a:r>
          </a:p>
          <a:p>
            <a:pPr lvl="1"/>
            <a:r>
              <a:rPr lang="en-AU" i="1" dirty="0"/>
              <a:t>The </a:t>
            </a:r>
            <a:r>
              <a:rPr lang="en-AU" i="1" dirty="0" smtClean="0"/>
              <a:t>IEEE </a:t>
            </a:r>
            <a:r>
              <a:rPr lang="en-AU" i="1" dirty="0"/>
              <a:t>802.11 WG </a:t>
            </a:r>
            <a:r>
              <a:rPr lang="en-AU" i="1" dirty="0" smtClean="0"/>
              <a:t>approves the material </a:t>
            </a:r>
            <a:r>
              <a:rPr lang="en-AU" i="1" dirty="0"/>
              <a:t>in </a:t>
            </a:r>
            <a:r>
              <a:rPr lang="en-AU" i="1" dirty="0" smtClean="0">
                <a:hlinkClick r:id="rId3"/>
              </a:rPr>
              <a:t>11-18-0708-04</a:t>
            </a:r>
            <a:r>
              <a:rPr lang="en-AU" i="1" dirty="0" smtClean="0"/>
              <a:t>  </a:t>
            </a:r>
            <a:r>
              <a:rPr lang="en-AU" i="1" dirty="0" smtClean="0"/>
              <a:t>as a LS to ETSI BRAN that </a:t>
            </a:r>
            <a:r>
              <a:rPr lang="en-AU" i="1" dirty="0" smtClean="0"/>
              <a:t>endorses </a:t>
            </a:r>
            <a:r>
              <a:rPr lang="en-AU" i="1" dirty="0" smtClean="0"/>
              <a:t>adaptivity refinements in EN 301 893</a:t>
            </a:r>
          </a:p>
          <a:p>
            <a:pPr lvl="1"/>
            <a:r>
              <a:rPr lang="en-AU" dirty="0" smtClean="0"/>
              <a:t>Moved: Andrew Myles</a:t>
            </a:r>
          </a:p>
          <a:p>
            <a:pPr lvl="1"/>
            <a:r>
              <a:rPr lang="en-AU" dirty="0" smtClean="0"/>
              <a:t>Seconded:</a:t>
            </a:r>
          </a:p>
          <a:p>
            <a:pPr lvl="1"/>
            <a:r>
              <a:rPr lang="en-AU" dirty="0"/>
              <a:t>Note: the text in </a:t>
            </a:r>
            <a:r>
              <a:rPr lang="en-AU" dirty="0">
                <a:hlinkClick r:id="rId3"/>
              </a:rPr>
              <a:t>11-18-0708-04 </a:t>
            </a:r>
            <a:r>
              <a:rPr lang="en-AU" dirty="0" smtClean="0"/>
              <a:t>is </a:t>
            </a:r>
            <a:r>
              <a:rPr lang="en-AU" dirty="0"/>
              <a:t>the same as approved by the SC with </a:t>
            </a:r>
            <a:r>
              <a:rPr lang="en-AU" dirty="0" smtClean="0"/>
              <a:t>a reference added </a:t>
            </a:r>
            <a:r>
              <a:rPr lang="en-AU" dirty="0"/>
              <a:t>to TR </a:t>
            </a:r>
            <a:r>
              <a:rPr lang="en-AU" dirty="0" smtClean="0"/>
              <a:t>36.889 as directed by the SC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562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848600" cy="1066800"/>
          </a:xfrm>
        </p:spPr>
        <p:txBody>
          <a:bodyPr/>
          <a:lstStyle/>
          <a:p>
            <a:r>
              <a:rPr lang="en-AU" i="1" dirty="0" smtClean="0"/>
              <a:t>IEEE 802.11 Coexistence SC </a:t>
            </a:r>
            <a:r>
              <a:rPr lang="en-AU" dirty="0" smtClean="0"/>
              <a:t>will continue its work in  </a:t>
            </a:r>
            <a:r>
              <a:rPr lang="en-AU" dirty="0" smtClean="0"/>
              <a:t>San Diego </a:t>
            </a:r>
            <a:r>
              <a:rPr lang="en-AU" dirty="0" smtClean="0"/>
              <a:t>after ETSI BRAN </a:t>
            </a:r>
            <a:r>
              <a:rPr lang="en-AU" dirty="0"/>
              <a:t>meeting in </a:t>
            </a:r>
            <a:r>
              <a:rPr lang="en-AU" dirty="0" smtClean="0"/>
              <a:t>June 2018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i="1" dirty="0" smtClean="0"/>
              <a:t>IEEE </a:t>
            </a:r>
            <a:r>
              <a:rPr lang="en-AU" i="1" dirty="0"/>
              <a:t>802.11 Coexistence SC</a:t>
            </a:r>
            <a:r>
              <a:rPr lang="en-AU" dirty="0"/>
              <a:t> </a:t>
            </a:r>
            <a:r>
              <a:rPr lang="en-AU" dirty="0" smtClean="0"/>
              <a:t>will meet in </a:t>
            </a:r>
            <a:r>
              <a:rPr lang="en-AU" dirty="0" smtClean="0"/>
              <a:t>San Diego </a:t>
            </a:r>
            <a:r>
              <a:rPr lang="en-AU" dirty="0" smtClean="0"/>
              <a:t>in </a:t>
            </a:r>
            <a:r>
              <a:rPr lang="en-AU" dirty="0" smtClean="0"/>
              <a:t>July </a:t>
            </a:r>
            <a:r>
              <a:rPr lang="en-AU" dirty="0" smtClean="0"/>
              <a:t>2018</a:t>
            </a:r>
          </a:p>
          <a:p>
            <a:pPr lvl="1"/>
            <a:r>
              <a:rPr lang="en-AU" dirty="0" smtClean="0"/>
              <a:t>Continue </a:t>
            </a:r>
            <a:r>
              <a:rPr lang="en-AU" dirty="0" smtClean="0"/>
              <a:t>to act as a forum for discussion of coexistence issues between IEEE 802.11 and non-IEEE 802 technologies</a:t>
            </a:r>
          </a:p>
          <a:p>
            <a:pPr lvl="2"/>
            <a:r>
              <a:rPr lang="en-AU" dirty="0" smtClean="0"/>
              <a:t>Review results of ETSI BRAN meeting in </a:t>
            </a:r>
            <a:r>
              <a:rPr lang="en-AU" dirty="0" smtClean="0"/>
              <a:t>June wrt </a:t>
            </a:r>
            <a:r>
              <a:rPr lang="en-AU" dirty="0" smtClean="0"/>
              <a:t>coexistence</a:t>
            </a:r>
          </a:p>
          <a:p>
            <a:pPr lvl="2"/>
            <a:r>
              <a:rPr lang="en-AU" dirty="0" smtClean="0"/>
              <a:t>Review results of most recent 3GPP </a:t>
            </a:r>
            <a:r>
              <a:rPr lang="en-AU" dirty="0"/>
              <a:t>RAN1 meeting wrt coexistence</a:t>
            </a:r>
            <a:endParaRPr lang="en-AU" dirty="0" smtClean="0"/>
          </a:p>
          <a:p>
            <a:pPr lvl="2"/>
            <a:r>
              <a:rPr lang="en-AU" dirty="0" smtClean="0"/>
              <a:t>Consider organising 6GHz </a:t>
            </a:r>
            <a:r>
              <a:rPr lang="en-AU" dirty="0" err="1"/>
              <a:t>C</a:t>
            </a:r>
            <a:r>
              <a:rPr lang="en-AU" dirty="0" err="1" smtClean="0"/>
              <a:t>oex</a:t>
            </a:r>
            <a:r>
              <a:rPr lang="en-AU" dirty="0" smtClean="0"/>
              <a:t> </a:t>
            </a:r>
            <a:r>
              <a:rPr lang="en-AU" dirty="0" smtClean="0"/>
              <a:t>Workshop</a:t>
            </a:r>
          </a:p>
          <a:p>
            <a:pPr lvl="1"/>
            <a:r>
              <a:rPr lang="en-AU" b="1" dirty="0" smtClean="0">
                <a:solidFill>
                  <a:srgbClr val="FF0000"/>
                </a:solidFill>
              </a:rPr>
              <a:t>Call to action</a:t>
            </a:r>
          </a:p>
          <a:p>
            <a:pPr lvl="2"/>
            <a:r>
              <a:rPr lang="en-AU" dirty="0" smtClean="0"/>
              <a:t>Coexistence with unlicensed LTE and NR-U is vital for future success of 802.11, in both 5GHz band (where 802.11 is incumbent) &amp; 6GHz band (where the rules might be quite different)</a:t>
            </a:r>
          </a:p>
          <a:p>
            <a:pPr lvl="2"/>
            <a:r>
              <a:rPr lang="en-AU" dirty="0" smtClean="0"/>
              <a:t>If you care then you need to get involved; leaving it to a few individuals or a few companies may lead to an undesirable result!</a:t>
            </a:r>
          </a:p>
          <a:p>
            <a:pPr lvl="2"/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03409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469</Words>
  <Application>Microsoft Office PowerPoint</Application>
  <PresentationFormat>On-screen Show (4:3)</PresentationFormat>
  <Paragraphs>53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Times New Roman</vt:lpstr>
      <vt:lpstr>802-11-Submission</vt:lpstr>
      <vt:lpstr>IEEE 802.11 Coexistence SC closing report in Warsaw in May 2018</vt:lpstr>
      <vt:lpstr>IEEE 802.11 Coexistence SC achieved its goals as an effective discussion forum for coexistence issues</vt:lpstr>
      <vt:lpstr>The SC is proposing a motion to endorse adaptivity refinements to EN 301 893</vt:lpstr>
      <vt:lpstr>IEEE 802.11 Coexistence SC will continue its work in  San Diego after ETSI BRAN meeting in June 2018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2018-05-10T15:28:40Z</dcterms:modified>
</cp:coreProperties>
</file>