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632" r:id="rId4"/>
    <p:sldId id="635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66" d="100"/>
          <a:sy n="66" d="100"/>
        </p:scale>
        <p:origin x="157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802.11-18/0978r0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802.11-18/0978r0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802.11-18/0978r0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802.11-18/0978r0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802.11-18/0978r0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802.11-18/0978r0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802.11-18/0978r0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2018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802.11-18/0978r0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25-06-000m-2018-may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2018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2018-05-10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2018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114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</a:t>
            </a:r>
          </a:p>
          <a:p>
            <a:pPr lvl="1">
              <a:defRPr/>
            </a:pPr>
            <a:r>
              <a:rPr lang="en-US" altLang="ja-JP" dirty="0" smtClean="0"/>
              <a:t>Approximately 250 (of 623) comment resolutions approved/ready for motion</a:t>
            </a:r>
          </a:p>
          <a:p>
            <a:r>
              <a:rPr lang="en-US" dirty="0" smtClean="0"/>
              <a:t>Approved teleconferences and an ad-hoc meeting for the purpose of continued comment resolution: </a:t>
            </a:r>
          </a:p>
          <a:p>
            <a:pPr lvl="1"/>
            <a:r>
              <a:rPr lang="en-US" dirty="0" smtClean="0"/>
              <a:t>Teleconference July 31, August 1, August 2, 2018</a:t>
            </a:r>
          </a:p>
          <a:p>
            <a:pPr lvl="1"/>
            <a:r>
              <a:rPr lang="en-US" dirty="0" smtClean="0"/>
              <a:t>Portland, OR; teleconference bridge to be provided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mentor.ieee.org/802.11/dcn/18/11-18-0625-06-000m-2018-may-tgmd-agenda.pptx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- unchanged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February 2019 – Form SB Pool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April 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October 2019 – Recirculation SB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Final WG/EC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September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2018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464777</TotalTime>
  <Words>233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TGmd May 2018 Closing Report</vt:lpstr>
      <vt:lpstr>Abstract</vt:lpstr>
      <vt:lpstr>Work completed this week  </vt:lpstr>
      <vt:lpstr>TGmd schedule - unchanged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May 2018</cp:keywords>
  <cp:lastModifiedBy>Stanley, Dorothy</cp:lastModifiedBy>
  <cp:revision>2819</cp:revision>
  <cp:lastPrinted>1998-02-10T13:28:06Z</cp:lastPrinted>
  <dcterms:created xsi:type="dcterms:W3CDTF">2005-01-04T21:26:55Z</dcterms:created>
  <dcterms:modified xsi:type="dcterms:W3CDTF">2018-05-10T15:57:29Z</dcterms:modified>
</cp:coreProperties>
</file>