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79" d="100"/>
          <a:sy n="79" d="100"/>
        </p:scale>
        <p:origin x="126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2018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802.11-18/0966r0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42-03-0wng-agenda-for-wng-2018-may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857-00-0wng-beyond-802-11ax-throughput-enhancement-utilizing-multi-bands-across-2-4-5-6ghz-bands.pptx" TargetMode="External"/><Relationship Id="rId5" Type="http://schemas.openxmlformats.org/officeDocument/2006/relationships/hyperlink" Target="https://mentor.ieee.org/802.11/dcn/18/11-18-0789-10-0wng-extreme-throughput-802-11.pptx" TargetMode="External"/><Relationship Id="rId4" Type="http://schemas.openxmlformats.org/officeDocument/2006/relationships/hyperlink" Target="https://mentor.ieee.org/802.11/dcn/18/11-18-0818-03-0wng-16-spatial-stream-support-in-next-generation-wlan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903-01-0wng-next-generation-home-use-case.pptx" TargetMode="External"/><Relationship Id="rId2" Type="http://schemas.openxmlformats.org/officeDocument/2006/relationships/hyperlink" Target="https://mentor.ieee.org/802.11/dcn/18/11-18-0846-02-0wng-next-generation-phy-mac-in-sub-7ghz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2018-05-11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732826"/>
              </p:ext>
            </p:extLst>
          </p:nvPr>
        </p:nvGraphicFramePr>
        <p:xfrm>
          <a:off x="676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May 2018 in Warsaw (Poland)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2018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597371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 (1/2)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400" b="0" dirty="0">
                <a:hlinkClick r:id="rId3"/>
              </a:rPr>
              <a:t>https://mentor.ieee.org/802.11/dcn/18/11-18-0642-03-0wng-agenda-for-wng-2018-may.ppt</a:t>
            </a:r>
            <a:r>
              <a:rPr lang="en-US" altLang="en-US" sz="1400" b="0" dirty="0"/>
              <a:t> 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dirty="0"/>
              <a:t>Lei Wang elected Vice-chair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May 2018 meeting</a:t>
            </a:r>
            <a:endParaRPr lang="en-GB" altLang="en-US" sz="1800" dirty="0"/>
          </a:p>
          <a:p>
            <a:pPr marL="457200" indent="-457200">
              <a:spcBef>
                <a:spcPts val="0"/>
              </a:spcBef>
              <a:defRPr/>
            </a:pPr>
            <a:r>
              <a:rPr lang="en-GB" altLang="en-US" sz="2000" dirty="0"/>
              <a:t>First session (Tuesday AM1)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“16 Spatial Stream Support in Next Generation WLAN” - Sameer Vermani (Qualcomm)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4"/>
              </a:rPr>
              <a:t>https://mentor.ieee.org/802.11/dcn/18/11-18-0818-03-0wng-16-spatial-stream-support-in-next-generation-wlan.pptx</a:t>
            </a:r>
            <a:r>
              <a:rPr lang="en-US" altLang="en-US" dirty="0"/>
              <a:t> 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 motions, no straw polls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“</a:t>
            </a:r>
            <a:r>
              <a:rPr lang="en-US" altLang="en-US" dirty="0" err="1"/>
              <a:t>eXtreme</a:t>
            </a:r>
            <a:r>
              <a:rPr lang="en-US" altLang="en-US" dirty="0"/>
              <a:t> Throughput (XT) 802.11” – Laurent </a:t>
            </a:r>
            <a:r>
              <a:rPr lang="en-US" altLang="en-US" dirty="0" err="1"/>
              <a:t>Cariou</a:t>
            </a:r>
            <a:r>
              <a:rPr lang="en-US" altLang="en-US" dirty="0"/>
              <a:t> (Intel)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5"/>
              </a:rPr>
              <a:t>https://mentor.ieee.org/802.11/dcn/18/11-18-0789-10-0wng-extreme-throughput-802-11.pptx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motions, no straw polls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“Beyond 802.11ax - Throughput Enhancement Utilizing Multi-bands across 2.4 5 6GHz Bands” – </a:t>
            </a:r>
            <a:r>
              <a:rPr lang="en-US" altLang="en-US" dirty="0" err="1"/>
              <a:t>Minyoung</a:t>
            </a:r>
            <a:r>
              <a:rPr lang="en-US" altLang="en-US" dirty="0"/>
              <a:t> Park (Samsung)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6"/>
              </a:rPr>
              <a:t>https://mentor.ieee.org/802.11/dcn/18/11-18-0857-00-0wng-beyond-802-11ax-throughput-enhancement-utilizing-multi-bands-across-2-4-5-6ghz-bands.pptx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dirty="0"/>
              <a:t>No motions, no straw polls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AD1FA-B9E4-4215-B8E8-A491C20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altLang="en-US" dirty="0"/>
              <a:t>Summary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44A30-847B-43C4-BF30-BC0BFFAE6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258416"/>
            <a:ext cx="7772400" cy="41148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2600" dirty="0"/>
              <a:t>Second session (Thursday AM2)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2000" dirty="0"/>
              <a:t>“Next Generation PHY/MAC in Sub-7GHz” – David </a:t>
            </a:r>
            <a:r>
              <a:rPr lang="en-US" altLang="en-US" sz="2000" dirty="0" err="1"/>
              <a:t>Yangxun</a:t>
            </a:r>
            <a:r>
              <a:rPr lang="en-US" altLang="en-US" sz="2000" dirty="0"/>
              <a:t> (Huawei)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2"/>
              </a:rPr>
              <a:t>https://mentor.ieee.org/802.11/dcn/18/11-18-0846-02-0wng-next-generation-phy-mac-in-sub-7ghz.pptx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motions, one straw poll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2000" dirty="0"/>
              <a:t>“Next Generation Home Use Case” – Yuichi Morioka (Sony)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3"/>
              </a:rPr>
              <a:t>https://mentor.ieee.org/802.11/dcn/18/11-18-0903-01-0wng-next-generation-home-use-case.pptx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motions, no straw polls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2000" dirty="0"/>
              <a:t>Straw poll – Laurent </a:t>
            </a:r>
            <a:r>
              <a:rPr lang="en-US" altLang="en-US" sz="2000" dirty="0" err="1"/>
              <a:t>Cariou</a:t>
            </a:r>
            <a:r>
              <a:rPr lang="en-US" altLang="en-US" sz="2000" dirty="0"/>
              <a:t> (Intel)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motions, 1 straw poll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18/0956r0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 2018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159EB-2110-48D5-81C4-85064E84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2018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C0D70-034A-41F0-82A8-337584BE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89AF3-0E36-4636-BDEF-62A8B6C5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6516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14758</TotalTime>
  <Words>230</Words>
  <Application>Microsoft Office PowerPoint</Application>
  <PresentationFormat>On-screen Show (4:3)</PresentationFormat>
  <Paragraphs>59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  <vt:lpstr>Summary (2/2)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813</cp:revision>
  <cp:lastPrinted>1998-02-10T13:28:06Z</cp:lastPrinted>
  <dcterms:created xsi:type="dcterms:W3CDTF">2004-12-02T14:01:45Z</dcterms:created>
  <dcterms:modified xsi:type="dcterms:W3CDTF">2018-05-10T15:16:07Z</dcterms:modified>
</cp:coreProperties>
</file>