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70" r:id="rId6"/>
    <p:sldId id="267" r:id="rId7"/>
    <p:sldId id="268" r:id="rId8"/>
    <p:sldId id="269" r:id="rId9"/>
    <p:sldId id="271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66" y="29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TDD Coexistence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672739"/>
              </p:ext>
            </p:extLst>
          </p:nvPr>
        </p:nvGraphicFramePr>
        <p:xfrm>
          <a:off x="990600" y="2419350"/>
          <a:ext cx="10088563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10466184" imgH="2542414" progId="Word.Document.8">
                  <p:embed/>
                </p:oleObj>
              </mc:Choice>
              <mc:Fallback>
                <p:oleObj name="Document" r:id="rId4" imgW="10466184" imgH="25424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088563" cy="2454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support adding mandatory co-existence mechanisms to the 802.11ay draft to protect DMG and EDMG STAs from DMG or EDMG STAs that are employing the TDD protocol?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Discussion of TDD Coexistence Issues with 802.11ay and 802.11ad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98D57-93C1-4602-863E-218504705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0443D-1255-470A-8EC1-F013FF416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Fundamental technical issues for coexistence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Protecting legacy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remedies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345A47-DC1E-48EC-BE5E-5A1F7A6D5F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E1301-2D1E-48CD-B2A9-40C41647A8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A9C33D-47E2-4117-B73C-4D2C2C4CD9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58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ECD8-3B3A-4934-A778-328D10C9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B75FE-90A6-40DC-9FFC-DC15B88C6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802.11-17/1288r2 </a:t>
            </a:r>
            <a:r>
              <a:rPr lang="en-US" dirty="0" err="1"/>
              <a:t>Tgay</a:t>
            </a:r>
            <a:r>
              <a:rPr lang="en-US" dirty="0"/>
              <a:t> Coexistence Assurance Document addresses coexistence of 802.11ay with legacy 802.11ad devices, as well as 802.11aj, and 802.15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802.11ay Section 11.33 also addresses coexistence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TDD creates new challenges that have not yet been addressed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non-TDD STAs in an overlapping BSS will have no knowledge of a TDD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Extended Schedule element is not shared from one BSS to another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Reception of an Extended Schedule element in a Beacon or Announce frame from a neighboring BSS will be ignored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With no knowledge of the rules of an SP, a non-TDD STA will revert to CBAP and wait until the medium is clear in order to transmit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66198-F7C9-4CB4-A042-0E798065B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22AB3-7908-4135-9563-4D24991949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7C3AF1-D4CB-43ED-9B3C-DDF40E165C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98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B9C6-6AA3-4955-91DB-ECF0C222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EA39A-AC49-4319-8C4C-C5F111005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TDD creates new challenges that have not yet been addressed (continued)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operating in TDD mode will not yield the medium to STAs in a non-overlapping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11-18-0488-01-00ay has shown that fixed wireless access STAs can create overlapping BSS with both fixed wireless and more typical mobile wireless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measurements examined in 11-18-0488-01 </a:t>
            </a:r>
            <a:r>
              <a:rPr lang="en-US" i="1" dirty="0"/>
              <a:t>underestimate</a:t>
            </a:r>
            <a:r>
              <a:rPr lang="en-US" dirty="0"/>
              <a:t> the impact of interference, since real devices will be </a:t>
            </a:r>
            <a:r>
              <a:rPr lang="en-US" i="1" dirty="0"/>
              <a:t>more sensitive</a:t>
            </a:r>
            <a:r>
              <a:rPr lang="en-US" dirty="0"/>
              <a:t>  than the CCA threshold requirement (-68 dBm)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11-18-0194-01-00ay advocates use of TDD for indoor consumer applications, which, if adopted, would make overlapping TDD / non-TDD common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16051-3CBE-4C67-9D04-E09D0FBFDB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D78E2-53AF-48B8-9431-441CF7E870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3A3490-4847-48CC-9567-5B8BCEAF5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52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7EA2-D149-450E-83C2-8A26EC684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Overlapping TDD BSS / Non-TDD PBSS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BC00C-FE2E-43CE-8235-EE02C2EC4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2222" y="1981201"/>
            <a:ext cx="41232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Frames transmitted by the TDD STA during the TDD SP set the NAV at the Non TDD PCP (Either preamble or entire packet are received)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Cannot transmit, nor respond to 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Non-TDD PBSS is essentially shut down when the TDD STA is transmitting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the TDD STA is receiving, the Non TDD PCP restarts, causing interference in the other direction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8FD21-F601-4278-BC99-9421F7FE53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09BFC-597B-46C1-BE31-433E7FB94B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B3B7AA-8132-4D2E-AD62-17674106D5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4FC213-1ED9-4992-87D8-A5A57C24D039}"/>
              </a:ext>
            </a:extLst>
          </p:cNvPr>
          <p:cNvSpPr/>
          <p:nvPr/>
        </p:nvSpPr>
        <p:spPr bwMode="auto">
          <a:xfrm>
            <a:off x="929217" y="2133600"/>
            <a:ext cx="975783" cy="914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TDD 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F9C6B2-6A1D-4990-A0BD-5F34B7FEE0F4}"/>
              </a:ext>
            </a:extLst>
          </p:cNvPr>
          <p:cNvSpPr/>
          <p:nvPr/>
        </p:nvSpPr>
        <p:spPr bwMode="auto">
          <a:xfrm>
            <a:off x="4817535" y="2133600"/>
            <a:ext cx="975783" cy="914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TDD STA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3C2A14F-3B79-47DF-BDEC-75208231AA9B}"/>
              </a:ext>
            </a:extLst>
          </p:cNvPr>
          <p:cNvCxnSpPr>
            <a:stCxn id="7" idx="3"/>
          </p:cNvCxnSpPr>
          <p:nvPr/>
        </p:nvCxnSpPr>
        <p:spPr bwMode="auto">
          <a:xfrm>
            <a:off x="1905000" y="2590800"/>
            <a:ext cx="29125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9C8EC-4180-4538-956D-2D7E04590CA9}"/>
              </a:ext>
            </a:extLst>
          </p:cNvPr>
          <p:cNvSpPr/>
          <p:nvPr/>
        </p:nvSpPr>
        <p:spPr bwMode="auto">
          <a:xfrm>
            <a:off x="3352802" y="3505200"/>
            <a:ext cx="1447800" cy="8381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Non TDD PCP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872E7-A378-4102-A9CB-5777A339B7B8}"/>
              </a:ext>
            </a:extLst>
          </p:cNvPr>
          <p:cNvSpPr/>
          <p:nvPr/>
        </p:nvSpPr>
        <p:spPr bwMode="auto">
          <a:xfrm>
            <a:off x="3361267" y="5181600"/>
            <a:ext cx="1447800" cy="8381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Non TDD STA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6350134-C0E1-4504-8416-B1CBB3F548AD}"/>
              </a:ext>
            </a:extLst>
          </p:cNvPr>
          <p:cNvCxnSpPr>
            <a:stCxn id="12" idx="0"/>
            <a:endCxn id="11" idx="2"/>
          </p:cNvCxnSpPr>
          <p:nvPr/>
        </p:nvCxnSpPr>
        <p:spPr bwMode="auto">
          <a:xfrm flipH="1" flipV="1">
            <a:off x="4076702" y="4343389"/>
            <a:ext cx="8465" cy="8382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24CBBAD-7636-4451-B860-1B27C347C5E3}"/>
              </a:ext>
            </a:extLst>
          </p:cNvPr>
          <p:cNvCxnSpPr/>
          <p:nvPr/>
        </p:nvCxnSpPr>
        <p:spPr bwMode="auto">
          <a:xfrm flipV="1">
            <a:off x="4953000" y="3200400"/>
            <a:ext cx="30480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9C41854-5039-4B73-9DE2-523F6396956A}"/>
              </a:ext>
            </a:extLst>
          </p:cNvPr>
          <p:cNvSpPr txBox="1"/>
          <p:nvPr/>
        </p:nvSpPr>
        <p:spPr>
          <a:xfrm>
            <a:off x="5410200" y="3505200"/>
            <a:ext cx="1669047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Interference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2E0D79-4F7D-496B-ADF3-A6AF4DC5997C}"/>
              </a:ext>
            </a:extLst>
          </p:cNvPr>
          <p:cNvSpPr txBox="1"/>
          <p:nvPr/>
        </p:nvSpPr>
        <p:spPr>
          <a:xfrm>
            <a:off x="2688631" y="2136300"/>
            <a:ext cx="139653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TDD Frames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21E95D-000C-4090-9450-9821A93423CD}"/>
              </a:ext>
            </a:extLst>
          </p:cNvPr>
          <p:cNvSpPr txBox="1"/>
          <p:nvPr/>
        </p:nvSpPr>
        <p:spPr>
          <a:xfrm>
            <a:off x="4254732" y="4570424"/>
            <a:ext cx="139653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TDD Frames</a:t>
            </a:r>
          </a:p>
        </p:txBody>
      </p:sp>
    </p:spTree>
    <p:extLst>
      <p:ext uri="{BB962C8B-B14F-4D97-AF65-F5344CB8AC3E}">
        <p14:creationId xmlns:p14="http://schemas.microsoft.com/office/powerpoint/2010/main" val="313866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BCB9-B79C-410C-AC0E-41A05B266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Overlapping TDD BSS / Non-TDD PBSS (2)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974B5-4696-478F-A365-ECEB079BBD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E6C13-E7BF-4CE4-B8A8-CCC9C3F18EC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04BFA-B627-4278-BD1C-B7748CF6F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71921D-DEC1-4C72-973A-A70575A57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00200"/>
            <a:ext cx="6724650" cy="4038600"/>
          </a:xfrm>
          <a:prstGeom prst="rect">
            <a:avLst/>
          </a:prstGeom>
        </p:spPr>
      </p:pic>
      <p:sp>
        <p:nvSpPr>
          <p:cNvPr id="7" name="Left Brace 6">
            <a:extLst>
              <a:ext uri="{FF2B5EF4-FFF2-40B4-BE49-F238E27FC236}">
                <a16:creationId xmlns:a16="http://schemas.microsoft.com/office/drawing/2014/main" id="{72121A9A-3ECB-4FDC-A456-CC604B445640}"/>
              </a:ext>
            </a:extLst>
          </p:cNvPr>
          <p:cNvSpPr/>
          <p:nvPr/>
        </p:nvSpPr>
        <p:spPr bwMode="auto">
          <a:xfrm rot="16200000">
            <a:off x="2514600" y="4267200"/>
            <a:ext cx="419100" cy="3009900"/>
          </a:xfrm>
          <a:prstGeom prst="leftBrac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524752-4867-40E1-860E-FDB04CC77BBB}"/>
              </a:ext>
            </a:extLst>
          </p:cNvPr>
          <p:cNvSpPr txBox="1"/>
          <p:nvPr/>
        </p:nvSpPr>
        <p:spPr>
          <a:xfrm>
            <a:off x="600534" y="5981700"/>
            <a:ext cx="369524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Interference into PBSS Here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32821807-8590-4448-809F-F2C348052651}"/>
              </a:ext>
            </a:extLst>
          </p:cNvPr>
          <p:cNvSpPr/>
          <p:nvPr/>
        </p:nvSpPr>
        <p:spPr bwMode="auto">
          <a:xfrm rot="16200000">
            <a:off x="5657850" y="4267200"/>
            <a:ext cx="419100" cy="3009900"/>
          </a:xfrm>
          <a:prstGeom prst="leftBrac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068D6B-D68F-4936-8B47-2A0DFFD006E1}"/>
              </a:ext>
            </a:extLst>
          </p:cNvPr>
          <p:cNvSpPr txBox="1"/>
          <p:nvPr/>
        </p:nvSpPr>
        <p:spPr>
          <a:xfrm>
            <a:off x="4457700" y="5981699"/>
            <a:ext cx="381546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Interference from PBSS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64441D-546A-4FFB-B39A-0C62E1E08840}"/>
              </a:ext>
            </a:extLst>
          </p:cNvPr>
          <p:cNvSpPr txBox="1"/>
          <p:nvPr/>
        </p:nvSpPr>
        <p:spPr>
          <a:xfrm>
            <a:off x="8077200" y="1830390"/>
            <a:ext cx="3886200" cy="32316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The structure of the TDD</a:t>
            </a:r>
          </a:p>
          <a:p>
            <a:r>
              <a:rPr lang="en-US" sz="2000" dirty="0"/>
              <a:t>SP makes its usage with</a:t>
            </a:r>
          </a:p>
          <a:p>
            <a:r>
              <a:rPr lang="en-US" sz="2000" dirty="0"/>
              <a:t>adjacent non-TDD PBSS/BSS</a:t>
            </a:r>
          </a:p>
          <a:p>
            <a:r>
              <a:rPr lang="en-US" sz="2000" dirty="0"/>
              <a:t>problematic.</a:t>
            </a:r>
          </a:p>
          <a:p>
            <a:endParaRPr lang="en-US" sz="2000" dirty="0"/>
          </a:p>
          <a:p>
            <a:r>
              <a:rPr lang="en-US" sz="2000" dirty="0"/>
              <a:t>Neighboring PBSS that is shutdown</a:t>
            </a:r>
          </a:p>
          <a:p>
            <a:r>
              <a:rPr lang="en-US" sz="2000" dirty="0"/>
              <a:t>during TX TDD slots will start</a:t>
            </a:r>
          </a:p>
          <a:p>
            <a:r>
              <a:rPr lang="en-US" sz="2000" dirty="0"/>
              <a:t>transmitting during RX RDD slots,</a:t>
            </a:r>
          </a:p>
          <a:p>
            <a:r>
              <a:rPr lang="en-US" sz="2000" dirty="0"/>
              <a:t>creating interference into the TDD</a:t>
            </a:r>
          </a:p>
          <a:p>
            <a:r>
              <a:rPr lang="en-US" sz="2000" dirty="0"/>
              <a:t>BSS.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8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AC3A-C81A-489D-A03F-4A1D32E0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Legacy and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0D8B2-B825-4526-B010-CEE560667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802.11ay devices are obligated to co-exist with legacy 802.11ad and 802.15.3 devices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TDD operation (as defined in D1.1 10.37.6.2.2 SP with TDD channel access) will not co-exist with a neighboring BSS/PBSS of any type, TDD, .11ay CBAP, or legacy CBAP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Operation with TDD will require restrictions to prevent interference to neighboring PBSS/BSS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B7809-4E34-4805-8753-AD849E548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BC5FE-D695-4176-86B0-8C389D542F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0437D9-9935-4C04-94B6-390E626A73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122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807AF-FCD4-4213-BCA8-CD4E9CD3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2DAD-5E17-4276-A104-87B62AF62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Remedies to protect legacy and EDMG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transmit power control during use of TDD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 the use of TDD to outdoor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channel sensing for overlapping BSS / PBSS before and during the use of TDD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DMG Protected Period (802.11-2016 10.36.6.6)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Remedies to protect EDMG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intra-PBSS / BSS signaling (TBD) to indicate interference from TDD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38BAD-1C49-4FB6-9C11-A2E15B85FA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98EAC-17E5-4C99-B4D2-5105E8602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2EEABE-B346-4997-82A1-E978AC76A5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90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594</TotalTime>
  <Words>693</Words>
  <Application>Microsoft Office PowerPoint</Application>
  <PresentationFormat>Widescreen</PresentationFormat>
  <Paragraphs>109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TDD Coexistence</vt:lpstr>
      <vt:lpstr>Abstract</vt:lpstr>
      <vt:lpstr>Outline</vt:lpstr>
      <vt:lpstr>Background (1)</vt:lpstr>
      <vt:lpstr>Background (2)</vt:lpstr>
      <vt:lpstr>Overlapping TDD BSS / Non-TDD PBSS (1)</vt:lpstr>
      <vt:lpstr>Overlapping TDD BSS / Non-TDD PBSS (2)</vt:lpstr>
      <vt:lpstr>Protecting Legacy and Devices</vt:lpstr>
      <vt:lpstr>Proposed Remedies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 Coexistence</dc:title>
  <dc:creator>Christopher Hansen</dc:creator>
  <cp:lastModifiedBy>Christopher Hansen</cp:lastModifiedBy>
  <cp:revision>33</cp:revision>
  <cp:lastPrinted>1601-01-01T00:00:00Z</cp:lastPrinted>
  <dcterms:created xsi:type="dcterms:W3CDTF">2018-04-20T20:29:47Z</dcterms:created>
  <dcterms:modified xsi:type="dcterms:W3CDTF">2018-05-07T17:42:00Z</dcterms:modified>
</cp:coreProperties>
</file>