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362" r:id="rId3"/>
    <p:sldId id="366" r:id="rId4"/>
    <p:sldId id="382" r:id="rId5"/>
    <p:sldId id="364" r:id="rId6"/>
    <p:sldId id="383" r:id="rId7"/>
    <p:sldId id="372" r:id="rId8"/>
    <p:sldId id="355" r:id="rId9"/>
  </p:sldIdLst>
  <p:sldSz cx="9144000" cy="6858000" type="screen4x3"/>
  <p:notesSz cx="9923463" cy="67881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23" autoAdjust="0"/>
    <p:restoredTop sz="93807" autoAdjust="0"/>
  </p:normalViewPr>
  <p:slideViewPr>
    <p:cSldViewPr>
      <p:cViewPr varScale="1">
        <p:scale>
          <a:sx n="82" d="100"/>
          <a:sy n="82" d="100"/>
        </p:scale>
        <p:origin x="156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2018-05-07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2018-05-07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11aa</a:t>
            </a:r>
            <a:r>
              <a:rPr lang="en-US" altLang="ko-KR" baseline="0" dirty="0" smtClean="0"/>
              <a:t> procedure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303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759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802.11-18/0886r0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Discussion on the response of a multicast wake-up frame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2018-05-07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2277"/>
              </p:ext>
            </p:extLst>
          </p:nvPr>
        </p:nvGraphicFramePr>
        <p:xfrm>
          <a:off x="714375" y="2965450"/>
          <a:ext cx="7715250" cy="346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8" name="Document" r:id="rId4" imgW="8260281" imgH="3711245" progId="Word.Document.8">
                  <p:embed/>
                </p:oleObj>
              </mc:Choice>
              <mc:Fallback>
                <p:oleObj name="Document" r:id="rId4" imgW="8260281" imgH="3711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2965450"/>
                        <a:ext cx="7715250" cy="346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In unicast wake-up radio procedure, the retransmission procedure is based on the response frame as in [1]</a:t>
            </a:r>
            <a:endParaRPr lang="en-GB" altLang="ko-KR" dirty="0"/>
          </a:p>
          <a:p>
            <a:pPr lvl="1"/>
            <a:r>
              <a:rPr lang="en-US" altLang="ko-KR" dirty="0" smtClean="0"/>
              <a:t>In unicast WUR operation, a STA should send a response frame to the AP using primary connectivity radio after receiving a unicast wake-up frame. </a:t>
            </a:r>
          </a:p>
          <a:p>
            <a:pPr lvl="1"/>
            <a:r>
              <a:rPr lang="en-US" altLang="ko-KR" dirty="0" smtClean="0"/>
              <a:t>AP may retransmit the WUR packet when it does not receive the response frame of wake-up packet from STA.</a:t>
            </a:r>
          </a:p>
          <a:p>
            <a:r>
              <a:rPr lang="en-US" altLang="ko-KR" dirty="0"/>
              <a:t>However</a:t>
            </a:r>
            <a:r>
              <a:rPr lang="en-US" altLang="ko-KR" dirty="0" smtClean="0"/>
              <a:t>, for multicast wake-up frame or wake-up frame containing multiple WUR ID, the response procedure is not defined</a:t>
            </a:r>
          </a:p>
          <a:p>
            <a:pPr lvl="1"/>
            <a:r>
              <a:rPr lang="en-US" altLang="ko-KR" dirty="0" smtClean="0"/>
              <a:t>When the rule is not defined, STAs may transmit the response frame or data frame, which makes collision with other uplink frames and downlink frame.</a:t>
            </a:r>
          </a:p>
          <a:p>
            <a:r>
              <a:rPr lang="en-US" altLang="ko-KR" dirty="0" smtClean="0"/>
              <a:t>In this contribution, the discussion on several methods for response transmission is proceeded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WUR operation for multicast wake-up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current SFD, AP may schedule the downlink frame after transmitting the multicast Wake-up frame</a:t>
            </a:r>
          </a:p>
          <a:p>
            <a:pPr lvl="1"/>
            <a:r>
              <a:rPr lang="en-US" altLang="ko-KR" dirty="0" smtClean="0"/>
              <a:t>R.4.7.G: If </a:t>
            </a:r>
            <a:r>
              <a:rPr lang="en-US" altLang="ko-KR" dirty="0"/>
              <a:t>a STA receives a non-individually addressed wake-up frame indicating a group addressed frame through the PCR, the STA may attempt to receive a group addressed frame through PCR </a:t>
            </a:r>
          </a:p>
          <a:p>
            <a:r>
              <a:rPr lang="en-US" altLang="ko-KR" dirty="0" smtClean="0"/>
              <a:t>To check the STAs’ state, AP may transmit the short 802.11 frame (e.g. the trigger frame, null frame, BAR etc.)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437112"/>
            <a:ext cx="5278916" cy="210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ambiguity of the response frame for </a:t>
            </a:r>
            <a:r>
              <a:rPr lang="en-US" altLang="ko-KR" smtClean="0"/>
              <a:t>wake-up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is no rule for multicast wake-up frame if they transmit the response frame</a:t>
            </a:r>
          </a:p>
          <a:p>
            <a:r>
              <a:rPr lang="en-US" altLang="ko-KR" dirty="0" smtClean="0"/>
              <a:t>The </a:t>
            </a:r>
            <a:r>
              <a:rPr lang="en-US" altLang="ko-KR" dirty="0"/>
              <a:t>ambiguity of response for multicast Wake-up frame may cause </a:t>
            </a:r>
            <a:r>
              <a:rPr lang="en-US" altLang="ko-KR" dirty="0" smtClean="0"/>
              <a:t>collision</a:t>
            </a:r>
          </a:p>
          <a:p>
            <a:pPr lvl="1"/>
            <a:r>
              <a:rPr lang="en-US" altLang="ko-KR" dirty="0" smtClean="0"/>
              <a:t>The uplink frame may collide with other uplink frames or the downlink frame from AP</a:t>
            </a:r>
            <a:endParaRPr lang="en-US" altLang="ko-KR" dirty="0"/>
          </a:p>
          <a:p>
            <a:r>
              <a:rPr lang="en-US" altLang="ko-KR" dirty="0" smtClean="0"/>
              <a:t>To resolve the ambiguity, two options are possible:</a:t>
            </a:r>
          </a:p>
          <a:p>
            <a:pPr lvl="1"/>
            <a:r>
              <a:rPr lang="en-US" altLang="ko-KR" dirty="0"/>
              <a:t>Define the rule not to transmit the response frame</a:t>
            </a:r>
          </a:p>
          <a:p>
            <a:pPr lvl="1"/>
            <a:r>
              <a:rPr lang="en-US" altLang="ko-KR" dirty="0" smtClean="0"/>
              <a:t>Use the indication in wake-up frame(GID type, indicator)</a:t>
            </a:r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 1: Define the rule not to transmit the response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response frames for multicast Wake-up frame may cause collision</a:t>
            </a:r>
          </a:p>
          <a:p>
            <a:r>
              <a:rPr lang="en-US" altLang="ko-KR" dirty="0" smtClean="0"/>
              <a:t>To avoid collision, the STA should not send the uplink frame after the wake-up frame, unless it indicated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24928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33584" y="38837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807917"/>
            <a:ext cx="5639488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0" dirty="0" smtClean="0">
                <a:latin typeface="Times New Roman"/>
                <a:ea typeface="MS Gothic"/>
              </a:rPr>
              <a:t>Option 2</a:t>
            </a:r>
            <a:r>
              <a:rPr lang="en-US" altLang="ko-KR" dirty="0" smtClean="0"/>
              <a:t>: Use the indication in wake-up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As in [2], AP may require the response frame in multicast Wake-up </a:t>
            </a:r>
            <a:r>
              <a:rPr lang="en-US" altLang="ko-KR" dirty="0" smtClean="0"/>
              <a:t>case</a:t>
            </a:r>
            <a:endParaRPr lang="en-US" altLang="ko-KR" dirty="0"/>
          </a:p>
          <a:p>
            <a:r>
              <a:rPr lang="en-US" altLang="ko-KR" dirty="0" smtClean="0"/>
              <a:t> The STAs receiving the indicator may transmit the response frame of the wake-up frame </a:t>
            </a:r>
          </a:p>
          <a:p>
            <a:pPr lvl="1"/>
            <a:r>
              <a:rPr lang="en-US" altLang="ko-KR" dirty="0" smtClean="0"/>
              <a:t>If the response frame is not received, AP may retransmit the wake-up frame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330" y="4209231"/>
            <a:ext cx="5759339" cy="217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5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presentation, we discussed the ambiguity of response procedure of the wake-up frame in case of the multicast wake-up frame</a:t>
            </a:r>
          </a:p>
          <a:p>
            <a:r>
              <a:rPr lang="en-US" altLang="ko-KR" dirty="0" smtClean="0"/>
              <a:t>The rule for response frame for the multicast wake-up frame is needed, to avoid collision</a:t>
            </a:r>
          </a:p>
          <a:p>
            <a:r>
              <a:rPr lang="en-US" altLang="ko-KR" dirty="0" smtClean="0"/>
              <a:t>Two way for response frame is possible:</a:t>
            </a:r>
          </a:p>
          <a:p>
            <a:pPr lvl="1"/>
            <a:r>
              <a:rPr lang="en-US" altLang="ko-KR" dirty="0" smtClean="0"/>
              <a:t>Set the rule for multicast </a:t>
            </a:r>
            <a:r>
              <a:rPr lang="en-US" altLang="ko-KR" dirty="0"/>
              <a:t>wake-up frame: The STA should not transmit the uplink frame in case of the multicast </a:t>
            </a:r>
            <a:r>
              <a:rPr lang="en-US" altLang="ko-KR" dirty="0" smtClean="0"/>
              <a:t>wake-up</a:t>
            </a:r>
          </a:p>
          <a:p>
            <a:pPr lvl="1"/>
            <a:r>
              <a:rPr lang="en-US" altLang="ko-KR" dirty="0" smtClean="0"/>
              <a:t>Use the indicator in Wake-up frame</a:t>
            </a:r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2100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802.11-17/0575r11 “Spec framework”</a:t>
            </a:r>
          </a:p>
          <a:p>
            <a:pPr marL="0" indent="0">
              <a:buNone/>
            </a:pPr>
            <a:r>
              <a:rPr lang="en-US" altLang="ko-KR" sz="2000" dirty="0" smtClean="0"/>
              <a:t>[2] IEEE 802.11-18/103r3 “</a:t>
            </a:r>
            <a:r>
              <a:rPr lang="en-US" altLang="ko-KR" sz="2000" dirty="0"/>
              <a:t>Further considerations on WUR frame </a:t>
            </a:r>
            <a:r>
              <a:rPr lang="en-US" altLang="ko-KR" sz="2000" dirty="0" smtClean="0"/>
              <a:t>format”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42011</TotalTime>
  <Words>502</Words>
  <Application>Microsoft Office PowerPoint</Application>
  <PresentationFormat>화면 슬라이드 쇼(4:3)</PresentationFormat>
  <Paragraphs>43</Paragraphs>
  <Slides>8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WUR operation for multicast wake-up frame</vt:lpstr>
      <vt:lpstr>The ambiguity of the response frame for wake-up frame</vt:lpstr>
      <vt:lpstr>Option 1: Define the rule not to transmit the response frame</vt:lpstr>
      <vt:lpstr>Option 2: Use the indication in wake-up frame</vt:lpstr>
      <vt:lpstr>Conclusion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Hong</dc:creator>
  <cp:lastModifiedBy>홍 한슬</cp:lastModifiedBy>
  <cp:revision>676</cp:revision>
  <cp:lastPrinted>2017-07-06T20:18:14Z</cp:lastPrinted>
  <dcterms:created xsi:type="dcterms:W3CDTF">2015-04-24T00:57:35Z</dcterms:created>
  <dcterms:modified xsi:type="dcterms:W3CDTF">2018-05-07T10:27:42Z</dcterms:modified>
</cp:coreProperties>
</file>