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3" r:id="rId5"/>
    <p:sldId id="268" r:id="rId6"/>
    <p:sldId id="263" r:id="rId7"/>
    <p:sldId id="264" r:id="rId8"/>
    <p:sldId id="272" r:id="rId9"/>
    <p:sldId id="269" r:id="rId10"/>
    <p:sldId id="271" r:id="rId11"/>
    <p:sldId id="26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>
      <p:cViewPr varScale="1">
        <p:scale>
          <a:sx n="70" d="100"/>
          <a:sy n="70" d="100"/>
        </p:scale>
        <p:origin x="116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06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4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802.11-18/881r0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Omni-directional multi-antenna TX through OFDM symbol diversity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536051"/>
              </p:ext>
            </p:extLst>
          </p:nvPr>
        </p:nvGraphicFramePr>
        <p:xfrm>
          <a:off x="509588" y="2952750"/>
          <a:ext cx="80343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952750"/>
                        <a:ext cx="8034337" cy="251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067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58C27-4B3A-4777-88D1-63E5554B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60893-7C96-452A-B1D3-A5860A89B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CSD is one among several TX diversity techniques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magnitude of the cyclic shifts in CSD can be tuned in several ways, and the performance depends on the choice of the MC-OOK ‘ON’ symbol [2],[4]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other TX diversity techniques that exhibit performance comparable to CSD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no need to specify which TX diversity technique to use for the OOK part of the wake-up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08657-48B4-4685-B50C-FE817D03D6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D7972-5E42-4DE0-812F-67E9C0FE5F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071DD-3AD1-4902-9FDD-63DBF40AF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9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8BCF-3697-4076-A181-78C396A0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DE594-B9AC-4087-93EA-27FC41EA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11-18-0144-02-00ba, “Omni-directional Multiple Antenna Transmission for WUS”, D. Sundman, L. Wilhelmsson, M. Lopez.</a:t>
            </a:r>
          </a:p>
          <a:p>
            <a:r>
              <a:rPr lang="en-US" dirty="0"/>
              <a:t>[2]: 11-18-0413-02-00ba, “Discussion on WUR Multi-Antenna Transmission”, R. Cao, S. </a:t>
            </a:r>
            <a:r>
              <a:rPr lang="en-US" dirty="0" err="1"/>
              <a:t>Srinivasa</a:t>
            </a:r>
            <a:r>
              <a:rPr lang="en-US" dirty="0"/>
              <a:t>, H. Zhang.</a:t>
            </a:r>
          </a:p>
          <a:p>
            <a:r>
              <a:rPr lang="en-US" dirty="0"/>
              <a:t>[3]: 11-18-0144-02-00ba, “MC-OOK Symbol Design”, M. Lopez, D. </a:t>
            </a:r>
            <a:r>
              <a:rPr lang="en-US" dirty="0" err="1"/>
              <a:t>Sundman</a:t>
            </a:r>
            <a:r>
              <a:rPr lang="en-US" dirty="0"/>
              <a:t>, L. Wilhelmsson.</a:t>
            </a:r>
          </a:p>
          <a:p>
            <a:r>
              <a:rPr lang="en-US" dirty="0"/>
              <a:t>[4]: 11-18-0773-00-00ba, “Multiantenna TX Diversity”, S. </a:t>
            </a:r>
            <a:r>
              <a:rPr lang="en-US" dirty="0" err="1"/>
              <a:t>Shellhammer</a:t>
            </a:r>
            <a:r>
              <a:rPr lang="en-US" dirty="0"/>
              <a:t>, B. Tian.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E1B5C-7866-49FA-A165-8B9393E0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A35B3-ED58-4494-A94B-5302766581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A6508B-78F6-4D5A-8485-E02A479D6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70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There are TX diversity techniques other than cyclic shift diversity (CSD) [1,2]. In this presentation we compare CSD with another technique that we call OFDM symbol diversity (OSD).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FE3A5-187A-4731-8C0E-B92729DB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Diversity for 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B92E-9C80-4F20-879D-1FE9D9BF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receiver is only concerned with the envelope/power of the signal (non-coherent detection), there is no need to use CSD.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9E45-2363-4D34-835A-50708D9CD6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0BCD0-CC58-4DE3-A3F9-6893BDF227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9607A-D439-40DD-8513-79B232924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57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FE3A5-187A-4731-8C0E-B92729DB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Symbol 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B92E-9C80-4F20-879D-1FE9D9BF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example of a TX diversity technique is OFDM symbol diversity (OSD)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OFDM symbols are transmitted through the TX antennas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OFDM symbols are chosen to avoid unintentional spatial nulling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9E45-2363-4D34-835A-50708D9CD6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0BCD0-CC58-4DE3-A3F9-6893BDF227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9607A-D439-40DD-8513-79B232924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14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06FE-DABA-41AB-8598-727DEE213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66128-80C1-408C-A594-8059C905F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data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Genie-aided 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TX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CSD of 1 us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027CC-849F-45CA-AEA3-4BFBB8E4EE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EB54C-A024-44ED-AE76-02C5208CF6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44ECD7-99F1-4AC4-813A-281D3E3467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4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OFDM symbol diversity, example 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988A4F-2691-4DEE-97D3-27535685F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830121"/>
              </p:ext>
            </p:extLst>
          </p:nvPr>
        </p:nvGraphicFramePr>
        <p:xfrm>
          <a:off x="467544" y="1745961"/>
          <a:ext cx="82089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83720365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Single antenna and CSD [3]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OFDM symbol diversity</a:t>
                      </a:r>
                    </a:p>
                  </a:txBody>
                  <a:tcPr marL="90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1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2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6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-0.6903 - 0.3835i</a:t>
                      </a:r>
                    </a:p>
                    <a:p>
                      <a:r>
                        <a:rPr lang="nn-NO" dirty="0"/>
                        <a:t>-0.5369 + 0.6903i</a:t>
                      </a:r>
                    </a:p>
                    <a:p>
                      <a:r>
                        <a:rPr lang="nn-NO" dirty="0"/>
                        <a:t>-0.0767 + 0.0767i</a:t>
                      </a:r>
                    </a:p>
                    <a:p>
                      <a:r>
                        <a:rPr lang="nn-NO" dirty="0"/>
                        <a:t> 0.6903 + 1.1504i</a:t>
                      </a:r>
                    </a:p>
                    <a:p>
                      <a:r>
                        <a:rPr lang="nn-NO" dirty="0"/>
                        <a:t> 1.1504 - 0.6903i</a:t>
                      </a:r>
                    </a:p>
                    <a:p>
                      <a:r>
                        <a:rPr lang="nn-NO" dirty="0"/>
                        <a:t>-0.6903 + 0.0767i</a:t>
                      </a:r>
                    </a:p>
                    <a:p>
                      <a:r>
                        <a:rPr lang="nn-NO" dirty="0"/>
                        <a:t> 0.0000 + 0.0000i</a:t>
                      </a:r>
                    </a:p>
                    <a:p>
                      <a:r>
                        <a:rPr lang="nn-NO" dirty="0"/>
                        <a:t> 0.0767 - 0.6903i</a:t>
                      </a:r>
                    </a:p>
                    <a:p>
                      <a:r>
                        <a:rPr lang="nn-NO" dirty="0"/>
                        <a:t> 0.6903 - 1.1504i</a:t>
                      </a:r>
                    </a:p>
                    <a:p>
                      <a:r>
                        <a:rPr lang="nn-NO" dirty="0"/>
                        <a:t> 1.1504 + 0.6903i</a:t>
                      </a:r>
                    </a:p>
                    <a:p>
                      <a:r>
                        <a:rPr lang="nn-NO" dirty="0"/>
                        <a:t>-0.0767 + 0.0767i</a:t>
                      </a:r>
                    </a:p>
                    <a:p>
                      <a:r>
                        <a:rPr lang="nn-NO" dirty="0"/>
                        <a:t> 0.6903 - 0.5369i</a:t>
                      </a:r>
                    </a:p>
                    <a:p>
                      <a:r>
                        <a:rPr lang="nn-NO" dirty="0"/>
                        <a:t> 0.3835 + 0.6903i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-0.3835 - 0.6903i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-0.8437 - 0.2301i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1.1504 - 0.2301i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0.6903 - 1.1504i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0.5369 - 0.3835i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dirty="0"/>
                        <a:t> 0.0000 + 0.0000i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0.3835 - 0.5369i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-1.1504 + 0.6903i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0.2301 - 1.1504i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0.2301 + 0.8437i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-0.6903 - 0.3835i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-0.6903 - 0.3835i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-0.5369 + 0.6903i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0.6903 + 1.1504i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1.1504 - 0.6903i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-0.6903 + 0.0767i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dirty="0"/>
                        <a:t> 0.0000 + 0.0000i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0.0767 - 0.6903i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0.6903 - 1.1504i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1.1504 + 0.6903i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-0.0767 + 0.0767i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0.6903 - 0.5369i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0.3835 + 0.6903i 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 </a:t>
            </a:r>
            <a:r>
              <a:rPr lang="en-GB" dirty="0" err="1"/>
              <a:t>TGn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7FAA9B-2BAB-4ACC-AC3E-3E2382339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" y="1895475"/>
            <a:ext cx="4572020" cy="34290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FA4E79-B428-48B0-9671-0A7793CAD4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469" y="1895475"/>
            <a:ext cx="4572020" cy="342901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OFDM symbol diversity, example 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988A4F-2691-4DEE-97D3-27535685F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37868"/>
              </p:ext>
            </p:extLst>
          </p:nvPr>
        </p:nvGraphicFramePr>
        <p:xfrm>
          <a:off x="467544" y="1745961"/>
          <a:ext cx="82089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83720365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Single antenna and CSD [4]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OFDM symbol diversity</a:t>
                      </a:r>
                    </a:p>
                  </a:txBody>
                  <a:tcPr marL="90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1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Antenna 2</a:t>
                      </a:r>
                    </a:p>
                  </a:txBody>
                  <a:tcPr marL="9000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56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 0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 0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 -1</a:t>
                      </a:r>
                    </a:p>
                    <a:p>
                      <a:pPr algn="ctr"/>
                      <a:r>
                        <a:rPr lang="nn-NO" dirty="0"/>
                        <a:t> 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</a:p>
                    <a:p>
                      <a:pPr algn="ctr"/>
                      <a:r>
                        <a:rPr lang="nn-NO" dirty="0"/>
                        <a:t>-1</a:t>
                      </a:r>
                    </a:p>
                    <a:p>
                      <a:pPr algn="ctr"/>
                      <a:r>
                        <a:rPr lang="nn-NO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dirty="0"/>
                        <a:t> 0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-1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1 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622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 </a:t>
            </a:r>
            <a:r>
              <a:rPr lang="en-GB" dirty="0" err="1"/>
              <a:t>TGn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685927-2657-4385-85AD-D0B563B25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1803"/>
            <a:ext cx="4612477" cy="34593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52B9DE-26AA-443B-A41F-A54807ADA1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522" y="2051803"/>
            <a:ext cx="4612477" cy="345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98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2062</TotalTime>
  <Words>787</Words>
  <Application>Microsoft Office PowerPoint</Application>
  <PresentationFormat>On-screen Show (4:3)</PresentationFormat>
  <Paragraphs>204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Omni-directional multi-antenna TX through OFDM symbol diversity</vt:lpstr>
      <vt:lpstr>Abstract</vt:lpstr>
      <vt:lpstr>TX Diversity for OOK</vt:lpstr>
      <vt:lpstr>OFDM Symbol Diversity</vt:lpstr>
      <vt:lpstr>Simulation results</vt:lpstr>
      <vt:lpstr>OFDM symbol diversity, example 1</vt:lpstr>
      <vt:lpstr>Performance results TGn</vt:lpstr>
      <vt:lpstr>OFDM symbol diversity, example 2</vt:lpstr>
      <vt:lpstr>Performance results TGn</vt:lpstr>
      <vt:lpstr>Conclusion and discussion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Dennis Sundman</dc:creator>
  <cp:lastModifiedBy>Dennis Sundman</cp:lastModifiedBy>
  <cp:revision>88</cp:revision>
  <cp:lastPrinted>1601-01-01T00:00:00Z</cp:lastPrinted>
  <dcterms:created xsi:type="dcterms:W3CDTF">2018-05-06T08:02:48Z</dcterms:created>
  <dcterms:modified xsi:type="dcterms:W3CDTF">2018-05-08T12:33:25Z</dcterms:modified>
</cp:coreProperties>
</file>