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2" r:id="rId4"/>
    <p:sldId id="296" r:id="rId5"/>
    <p:sldId id="297" r:id="rId6"/>
    <p:sldId id="298" r:id="rId7"/>
    <p:sldId id="290" r:id="rId8"/>
    <p:sldId id="293" r:id="rId9"/>
    <p:sldId id="306" r:id="rId10"/>
    <p:sldId id="300" r:id="rId11"/>
    <p:sldId id="294" r:id="rId12"/>
    <p:sldId id="303" r:id="rId13"/>
    <p:sldId id="304" r:id="rId14"/>
    <p:sldId id="305" r:id="rId15"/>
    <p:sldId id="307" r:id="rId16"/>
    <p:sldId id="310" r:id="rId17"/>
    <p:sldId id="264" r:id="rId18"/>
    <p:sldId id="308" r:id="rId19"/>
    <p:sldId id="309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D8E8"/>
    <a:srgbClr val="E9EDF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Feuil1!$E$2:$E$1046</c:f>
              <c:numCache>
                <c:formatCode>General</c:formatCode>
                <c:ptCount val="1045"/>
                <c:pt idx="0">
                  <c:v>100</c:v>
                </c:pt>
                <c:pt idx="1">
                  <c:v>102.9935569153117</c:v>
                </c:pt>
                <c:pt idx="2">
                  <c:v>105.97246295266017</c:v>
                </c:pt>
                <c:pt idx="3">
                  <c:v>108.93408924859284</c:v>
                </c:pt>
                <c:pt idx="4">
                  <c:v>111.87583302261979</c:v>
                </c:pt>
                <c:pt idx="5">
                  <c:v>114.79511982112732</c:v>
                </c:pt>
                <c:pt idx="6">
                  <c:v>117.68940572677948</c:v>
                </c:pt>
                <c:pt idx="7">
                  <c:v>120.55617953155209</c:v>
                </c:pt>
                <c:pt idx="8">
                  <c:v>123.39296487158386</c:v>
                </c:pt>
                <c:pt idx="9">
                  <c:v>126.19732232207151</c:v>
                </c:pt>
                <c:pt idx="10">
                  <c:v>128.96685145047832</c:v>
                </c:pt>
                <c:pt idx="11">
                  <c:v>131.69919282637019</c:v>
                </c:pt>
                <c:pt idx="12">
                  <c:v>134.39202998623944</c:v>
                </c:pt>
                <c:pt idx="13">
                  <c:v>137.04309135172338</c:v>
                </c:pt>
                <c:pt idx="14">
                  <c:v>139.65015209967319</c:v>
                </c:pt>
                <c:pt idx="15">
                  <c:v>142.21103598257847</c:v>
                </c:pt>
                <c:pt idx="16">
                  <c:v>144.72361709790314</c:v>
                </c:pt>
                <c:pt idx="17">
                  <c:v>147.18582160494074</c:v>
                </c:pt>
                <c:pt idx="18">
                  <c:v>149.59562938784956</c:v>
                </c:pt>
                <c:pt idx="19">
                  <c:v>151.95107566358229</c:v>
                </c:pt>
                <c:pt idx="20">
                  <c:v>154.25025253347968</c:v>
                </c:pt>
                <c:pt idx="21">
                  <c:v>156.49131047735335</c:v>
                </c:pt>
                <c:pt idx="22">
                  <c:v>158.67245978893936</c:v>
                </c:pt>
                <c:pt idx="23">
                  <c:v>160.79197195166168</c:v>
                </c:pt>
                <c:pt idx="24">
                  <c:v>162.84818095370287</c:v>
                </c:pt>
                <c:pt idx="25">
                  <c:v>164.83948454143768</c:v>
                </c:pt>
                <c:pt idx="26">
                  <c:v>166.76434541034513</c:v>
                </c:pt>
                <c:pt idx="27">
                  <c:v>168.62129233257394</c:v>
                </c:pt>
                <c:pt idx="28">
                  <c:v>170.40892122039753</c:v>
                </c:pt>
                <c:pt idx="29">
                  <c:v>172.12589612485422</c:v>
                </c:pt>
                <c:pt idx="30">
                  <c:v>173.77095016893179</c:v>
                </c:pt>
                <c:pt idx="31">
                  <c:v>175.34288641471466</c:v>
                </c:pt>
                <c:pt idx="32">
                  <c:v>176.84057866397558</c:v>
                </c:pt>
                <c:pt idx="33">
                  <c:v>178.26297219175518</c:v>
                </c:pt>
                <c:pt idx="34">
                  <c:v>179.60908441253548</c:v>
                </c:pt>
                <c:pt idx="35">
                  <c:v>180.87800547867448</c:v>
                </c:pt>
                <c:pt idx="36">
                  <c:v>182.06889881083367</c:v>
                </c:pt>
                <c:pt idx="37">
                  <c:v>183.18100156019045</c:v>
                </c:pt>
                <c:pt idx="38">
                  <c:v>184.21362500229122</c:v>
                </c:pt>
                <c:pt idx="39">
                  <c:v>185.16615486246258</c:v>
                </c:pt>
                <c:pt idx="40">
                  <c:v>186.03805157276057</c:v>
                </c:pt>
                <c:pt idx="41">
                  <c:v>186.82885046049901</c:v>
                </c:pt>
                <c:pt idx="42">
                  <c:v>187.53816186846043</c:v>
                </c:pt>
                <c:pt idx="43">
                  <c:v>188.16567120695359</c:v>
                </c:pt>
                <c:pt idx="44">
                  <c:v>188.71113893794268</c:v>
                </c:pt>
                <c:pt idx="45">
                  <c:v>189.17440049153413</c:v>
                </c:pt>
                <c:pt idx="46">
                  <c:v>189.55536611516561</c:v>
                </c:pt>
                <c:pt idx="47">
                  <c:v>189.85402065590279</c:v>
                </c:pt>
                <c:pt idx="48">
                  <c:v>190.07042327630651</c:v>
                </c:pt>
                <c:pt idx="49">
                  <c:v>190.20470710439264</c:v>
                </c:pt>
                <c:pt idx="50">
                  <c:v>190.25707881826267</c:v>
                </c:pt>
                <c:pt idx="51">
                  <c:v>190.22781816604137</c:v>
                </c:pt>
                <c:pt idx="52">
                  <c:v>190.11727742181225</c:v>
                </c:pt>
                <c:pt idx="53">
                  <c:v>189.92588077829731</c:v>
                </c:pt>
                <c:pt idx="54">
                  <c:v>189.65412367708171</c:v>
                </c:pt>
                <c:pt idx="55">
                  <c:v>189.30257207723653</c:v>
                </c:pt>
                <c:pt idx="56">
                  <c:v>188.87186166324562</c:v>
                </c:pt>
                <c:pt idx="57">
                  <c:v>188.36269699319314</c:v>
                </c:pt>
                <c:pt idx="58">
                  <c:v>187.77585058821907</c:v>
                </c:pt>
                <c:pt idx="59">
                  <c:v>187.11216196429802</c:v>
                </c:pt>
                <c:pt idx="60">
                  <c:v>186.3725366074458</c:v>
                </c:pt>
                <c:pt idx="61">
                  <c:v>185.55794489350322</c:v>
                </c:pt>
                <c:pt idx="62">
                  <c:v>184.6694209536937</c:v>
                </c:pt>
                <c:pt idx="63">
                  <c:v>183.70806148719385</c:v>
                </c:pt>
                <c:pt idx="64">
                  <c:v>182.67502452200023</c:v>
                </c:pt>
                <c:pt idx="65">
                  <c:v>181.57152812541639</c:v>
                </c:pt>
                <c:pt idx="66">
                  <c:v>180.39884906552464</c:v>
                </c:pt>
                <c:pt idx="67">
                  <c:v>179.1583214250455</c:v>
                </c:pt>
                <c:pt idx="68">
                  <c:v>177.85133516902596</c:v>
                </c:pt>
                <c:pt idx="69">
                  <c:v>176.47933466783218</c:v>
                </c:pt>
                <c:pt idx="70">
                  <c:v>175.0438171769585</c:v>
                </c:pt>
                <c:pt idx="71">
                  <c:v>173.54633127519529</c:v>
                </c:pt>
                <c:pt idx="72">
                  <c:v>171.98847526273218</c:v>
                </c:pt>
                <c:pt idx="73">
                  <c:v>170.37189552080073</c:v>
                </c:pt>
                <c:pt idx="74">
                  <c:v>168.69828483449044</c:v>
                </c:pt>
                <c:pt idx="75">
                  <c:v>166.96938068039776</c:v>
                </c:pt>
                <c:pt idx="76">
                  <c:v>165.18696348079357</c:v>
                </c:pt>
                <c:pt idx="77">
                  <c:v>163.35285482601759</c:v>
                </c:pt>
                <c:pt idx="78">
                  <c:v>161.46891566683018</c:v>
                </c:pt>
                <c:pt idx="79">
                  <c:v>159.5370444784723</c:v>
                </c:pt>
                <c:pt idx="80">
                  <c:v>157.55917539820251</c:v>
                </c:pt>
                <c:pt idx="81">
                  <c:v>155.53727633809751</c:v>
                </c:pt>
                <c:pt idx="82">
                  <c:v>153.47334707491729</c:v>
                </c:pt>
                <c:pt idx="83">
                  <c:v>151.36941731884934</c:v>
                </c:pt>
                <c:pt idx="84">
                  <c:v>149.22754476295898</c:v>
                </c:pt>
                <c:pt idx="85">
                  <c:v>147.04981311518179</c:v>
                </c:pt>
                <c:pt idx="86">
                  <c:v>144.83833011470441</c:v>
                </c:pt>
                <c:pt idx="87">
                  <c:v>142.5952255345839</c:v>
                </c:pt>
                <c:pt idx="88">
                  <c:v>140.32264917246374</c:v>
                </c:pt>
                <c:pt idx="89">
                  <c:v>138.02276883124634</c:v>
                </c:pt>
                <c:pt idx="90">
                  <c:v>135.69776829158337</c:v>
                </c:pt>
                <c:pt idx="91">
                  <c:v>133.34984527804625</c:v>
                </c:pt>
                <c:pt idx="92">
                  <c:v>130.98120942083628</c:v>
                </c:pt>
                <c:pt idx="93">
                  <c:v>128.59408021489145</c:v>
                </c:pt>
                <c:pt idx="94">
                  <c:v>126.19068497824139</c:v>
                </c:pt>
                <c:pt idx="95">
                  <c:v>123.77325681145483</c:v>
                </c:pt>
                <c:pt idx="96">
                  <c:v>121.34403256001653</c:v>
                </c:pt>
                <c:pt idx="97">
                  <c:v>118.9052507814602</c:v>
                </c:pt>
                <c:pt idx="98">
                  <c:v>116.45914971907199</c:v>
                </c:pt>
                <c:pt idx="99">
                  <c:v>114.00796528396657</c:v>
                </c:pt>
                <c:pt idx="100">
                  <c:v>111.55392904732246</c:v>
                </c:pt>
                <c:pt idx="101">
                  <c:v>109.09926624454783</c:v>
                </c:pt>
                <c:pt idx="102">
                  <c:v>106.64619379312938</c:v>
                </c:pt>
                <c:pt idx="103">
                  <c:v>104.19691832589754</c:v>
                </c:pt>
                <c:pt idx="104">
                  <c:v>101.75363424142104</c:v>
                </c:pt>
                <c:pt idx="105">
                  <c:v>99.31852177322132</c:v>
                </c:pt>
                <c:pt idx="106">
                  <c:v>96.893745079473319</c:v>
                </c:pt>
                <c:pt idx="107">
                  <c:v>94.481450354833981</c:v>
                </c:pt>
                <c:pt idx="108">
                  <c:v>92.083763966013862</c:v>
                </c:pt>
                <c:pt idx="109">
                  <c:v>89.702790612678854</c:v>
                </c:pt>
                <c:pt idx="110">
                  <c:v>87.340611515240155</c:v>
                </c:pt>
                <c:pt idx="111">
                  <c:v>84.999282631059657</c:v>
                </c:pt>
                <c:pt idx="112">
                  <c:v>82.680832900566699</c:v>
                </c:pt>
                <c:pt idx="113">
                  <c:v>80.387262524749232</c:v>
                </c:pt>
                <c:pt idx="114">
                  <c:v>78.120541275447835</c:v>
                </c:pt>
                <c:pt idx="115">
                  <c:v>75.882606839845849</c:v>
                </c:pt>
                <c:pt idx="116">
                  <c:v>73.675363200512763</c:v>
                </c:pt>
                <c:pt idx="117">
                  <c:v>71.500679052320407</c:v>
                </c:pt>
                <c:pt idx="118">
                  <c:v>69.360386257512886</c:v>
                </c:pt>
                <c:pt idx="119">
                  <c:v>67.256278340171292</c:v>
                </c:pt>
                <c:pt idx="120">
                  <c:v>65.190109021274566</c:v>
                </c:pt>
                <c:pt idx="121">
                  <c:v>63.163590795515852</c:v>
                </c:pt>
                <c:pt idx="122">
                  <c:v>61.178393550991601</c:v>
                </c:pt>
                <c:pt idx="123">
                  <c:v>59.236143232837307</c:v>
                </c:pt>
                <c:pt idx="124">
                  <c:v>57.338420551840052</c:v>
                </c:pt>
                <c:pt idx="125">
                  <c:v>55.486759739013621</c:v>
                </c:pt>
                <c:pt idx="126">
                  <c:v>53.682647347075914</c:v>
                </c:pt>
                <c:pt idx="127">
                  <c:v>51.92752109972264</c:v>
                </c:pt>
                <c:pt idx="128">
                  <c:v>50.222768789544652</c:v>
                </c:pt>
                <c:pt idx="129">
                  <c:v>48.569727225389151</c:v>
                </c:pt>
                <c:pt idx="130">
                  <c:v>46.969681229916745</c:v>
                </c:pt>
                <c:pt idx="131">
                  <c:v>45.423862688058286</c:v>
                </c:pt>
                <c:pt idx="132">
                  <c:v>43.93344964702689</c:v>
                </c:pt>
                <c:pt idx="133">
                  <c:v>42.499565468491149</c:v>
                </c:pt>
                <c:pt idx="134">
                  <c:v>41.12327803346615</c:v>
                </c:pt>
                <c:pt idx="135">
                  <c:v>39.805599000429162</c:v>
                </c:pt>
                <c:pt idx="136">
                  <c:v>38.547483117116585</c:v>
                </c:pt>
                <c:pt idx="137">
                  <c:v>37.349827586409276</c:v>
                </c:pt>
                <c:pt idx="138">
                  <c:v>36.213471486661653</c:v>
                </c:pt>
                <c:pt idx="139">
                  <c:v>35.139195246780616</c:v>
                </c:pt>
                <c:pt idx="140">
                  <c:v>34.127720176309367</c:v>
                </c:pt>
                <c:pt idx="141">
                  <c:v>33.179708050719853</c:v>
                </c:pt>
                <c:pt idx="142">
                  <c:v>32.295760752068603</c:v>
                </c:pt>
                <c:pt idx="143">
                  <c:v>31.476419965117898</c:v>
                </c:pt>
                <c:pt idx="144">
                  <c:v>30.722166928975952</c:v>
                </c:pt>
                <c:pt idx="145">
                  <c:v>30.033422244258119</c:v>
                </c:pt>
                <c:pt idx="146">
                  <c:v>29.410545735721357</c:v>
                </c:pt>
                <c:pt idx="147">
                  <c:v>28.853836370274848</c:v>
                </c:pt>
                <c:pt idx="148">
                  <c:v>28.363532230219022</c:v>
                </c:pt>
                <c:pt idx="149">
                  <c:v>27.939810541517346</c:v>
                </c:pt>
                <c:pt idx="150">
                  <c:v>27.582787756855225</c:v>
                </c:pt>
                <c:pt idx="151">
                  <c:v>27.292519693192489</c:v>
                </c:pt>
                <c:pt idx="152">
                  <c:v>27.069001723467935</c:v>
                </c:pt>
                <c:pt idx="153">
                  <c:v>26.91216902206672</c:v>
                </c:pt>
                <c:pt idx="154">
                  <c:v>26.821896863614484</c:v>
                </c:pt>
                <c:pt idx="155">
                  <c:v>26.798000974615874</c:v>
                </c:pt>
                <c:pt idx="156">
                  <c:v>26.840237937409299</c:v>
                </c:pt>
                <c:pt idx="157">
                  <c:v>26.948305645864636</c:v>
                </c:pt>
                <c:pt idx="158">
                  <c:v>27.121843812206023</c:v>
                </c:pt>
                <c:pt idx="159">
                  <c:v>27.360434524298896</c:v>
                </c:pt>
                <c:pt idx="160">
                  <c:v>27.663602852696471</c:v>
                </c:pt>
                <c:pt idx="161">
                  <c:v>28.030817506699989</c:v>
                </c:pt>
                <c:pt idx="162">
                  <c:v>28.461491538644779</c:v>
                </c:pt>
                <c:pt idx="163">
                  <c:v>28.954983095584481</c:v>
                </c:pt>
                <c:pt idx="164">
                  <c:v>29.51059621750602</c:v>
                </c:pt>
                <c:pt idx="165">
                  <c:v>30.127581681169531</c:v>
                </c:pt>
                <c:pt idx="166">
                  <c:v>30.805137888629872</c:v>
                </c:pt>
                <c:pt idx="167">
                  <c:v>31.542411799459586</c:v>
                </c:pt>
                <c:pt idx="168">
                  <c:v>32.338499905658338</c:v>
                </c:pt>
                <c:pt idx="169">
                  <c:v>33.192449248198301</c:v>
                </c:pt>
                <c:pt idx="170">
                  <c:v>34.103258474122825</c:v>
                </c:pt>
                <c:pt idx="171">
                  <c:v>35.069878933082492</c:v>
                </c:pt>
                <c:pt idx="172">
                  <c:v>36.091215812161941</c:v>
                </c:pt>
                <c:pt idx="173">
                  <c:v>37.166129307821159</c:v>
                </c:pt>
                <c:pt idx="174">
                  <c:v>38.293435833745313</c:v>
                </c:pt>
                <c:pt idx="175">
                  <c:v>39.471909263370549</c:v>
                </c:pt>
                <c:pt idx="176">
                  <c:v>40.700282205826539</c:v>
                </c:pt>
                <c:pt idx="177">
                  <c:v>41.977247314010548</c:v>
                </c:pt>
                <c:pt idx="178">
                  <c:v>43.301458623485757</c:v>
                </c:pt>
                <c:pt idx="179">
                  <c:v>44.671532920872089</c:v>
                </c:pt>
                <c:pt idx="180">
                  <c:v>46.086051140377762</c:v>
                </c:pt>
                <c:pt idx="181">
                  <c:v>47.543559787099369</c:v>
                </c:pt>
                <c:pt idx="182">
                  <c:v>49.042572385699287</c:v>
                </c:pt>
                <c:pt idx="183">
                  <c:v>50.581570953052697</c:v>
                </c:pt>
                <c:pt idx="184">
                  <c:v>52.159007493439908</c:v>
                </c:pt>
                <c:pt idx="185">
                  <c:v>53.773305514844488</c:v>
                </c:pt>
                <c:pt idx="186">
                  <c:v>55.422861564906185</c:v>
                </c:pt>
                <c:pt idx="187">
                  <c:v>57.106046785063626</c:v>
                </c:pt>
                <c:pt idx="188">
                  <c:v>58.821208481412413</c:v>
                </c:pt>
                <c:pt idx="189">
                  <c:v>60.566671710795191</c:v>
                </c:pt>
                <c:pt idx="190">
                  <c:v>62.340740880631138</c:v>
                </c:pt>
                <c:pt idx="191">
                  <c:v>64.141701360987696</c:v>
                </c:pt>
                <c:pt idx="192">
                  <c:v>65.967821107391046</c:v>
                </c:pt>
                <c:pt idx="193">
                  <c:v>67.817352292868023</c:v>
                </c:pt>
                <c:pt idx="194">
                  <c:v>69.688532947711053</c:v>
                </c:pt>
                <c:pt idx="195">
                  <c:v>71.579588605455612</c:v>
                </c:pt>
                <c:pt idx="196">
                  <c:v>73.488733953560441</c:v>
                </c:pt>
                <c:pt idx="197">
                  <c:v>75.414174487283049</c:v>
                </c:pt>
                <c:pt idx="198">
                  <c:v>77.354108165245009</c:v>
                </c:pt>
                <c:pt idx="199">
                  <c:v>79.306727065187545</c:v>
                </c:pt>
                <c:pt idx="200">
                  <c:v>81.270219038422724</c:v>
                </c:pt>
                <c:pt idx="201">
                  <c:v>83.242769361492492</c:v>
                </c:pt>
                <c:pt idx="202">
                  <c:v>85.222562383557204</c:v>
                </c:pt>
                <c:pt idx="203">
                  <c:v>87.207783168044458</c:v>
                </c:pt>
                <c:pt idx="204">
                  <c:v>89.196619127099936</c:v>
                </c:pt>
                <c:pt idx="205">
                  <c:v>91.187261647394791</c:v>
                </c:pt>
                <c:pt idx="206">
                  <c:v>93.177907705857194</c:v>
                </c:pt>
                <c:pt idx="207">
                  <c:v>95.166761473910711</c:v>
                </c:pt>
                <c:pt idx="208">
                  <c:v>97.152035908818362</c:v>
                </c:pt>
                <c:pt idx="209">
                  <c:v>99.131954330747874</c:v>
                </c:pt>
                <c:pt idx="210">
                  <c:v>101.1047519841927</c:v>
                </c:pt>
                <c:pt idx="211">
                  <c:v>103.06867758240273</c:v>
                </c:pt>
                <c:pt idx="212">
                  <c:v>105.02199483349878</c:v>
                </c:pt>
                <c:pt idx="213">
                  <c:v>106.96298394696788</c:v>
                </c:pt>
                <c:pt idx="214">
                  <c:v>108.88994311925808</c:v>
                </c:pt>
                <c:pt idx="215">
                  <c:v>110.80118999721624</c:v>
                </c:pt>
                <c:pt idx="216">
                  <c:v>112.69506311813726</c:v>
                </c:pt>
                <c:pt idx="217">
                  <c:v>114.56992332521847</c:v>
                </c:pt>
                <c:pt idx="218">
                  <c:v>116.424155157241</c:v>
                </c:pt>
                <c:pt idx="219">
                  <c:v>118.25616821132706</c:v>
                </c:pt>
                <c:pt idx="220">
                  <c:v>120.06439847765125</c:v>
                </c:pt>
                <c:pt idx="221">
                  <c:v>121.84730964501379</c:v>
                </c:pt>
                <c:pt idx="222">
                  <c:v>123.6033943762144</c:v>
                </c:pt>
                <c:pt idx="223">
                  <c:v>125.33117555219636</c:v>
                </c:pt>
                <c:pt idx="224">
                  <c:v>127.02920748396367</c:v>
                </c:pt>
                <c:pt idx="225">
                  <c:v>128.69607709130614</c:v>
                </c:pt>
                <c:pt idx="226">
                  <c:v>130.33040504740174</c:v>
                </c:pt>
                <c:pt idx="227">
                  <c:v>131.9308468884</c:v>
                </c:pt>
                <c:pt idx="228">
                  <c:v>133.49609408712504</c:v>
                </c:pt>
                <c:pt idx="229">
                  <c:v>135.02487509007287</c:v>
                </c:pt>
                <c:pt idx="230">
                  <c:v>136.51595631691424</c:v>
                </c:pt>
                <c:pt idx="231">
                  <c:v>137.9681431217507</c:v>
                </c:pt>
                <c:pt idx="232">
                  <c:v>139.38028071540961</c:v>
                </c:pt>
                <c:pt idx="233">
                  <c:v>140.75125504810151</c:v>
                </c:pt>
                <c:pt idx="234">
                  <c:v>142.07999365180189</c:v>
                </c:pt>
                <c:pt idx="235">
                  <c:v>143.365466441758</c:v>
                </c:pt>
                <c:pt idx="236">
                  <c:v>144.60668647656121</c:v>
                </c:pt>
                <c:pt idx="237">
                  <c:v>145.80271067626421</c:v>
                </c:pt>
                <c:pt idx="238">
                  <c:v>146.95264049806283</c:v>
                </c:pt>
                <c:pt idx="239">
                  <c:v>148.05562256910275</c:v>
                </c:pt>
                <c:pt idx="240">
                  <c:v>149.11084927601058</c:v>
                </c:pt>
                <c:pt idx="241">
                  <c:v>150.11755931079102</c:v>
                </c:pt>
                <c:pt idx="242">
                  <c:v>151.07503817277143</c:v>
                </c:pt>
                <c:pt idx="243">
                  <c:v>151.98261862631625</c:v>
                </c:pt>
                <c:pt idx="244">
                  <c:v>152.83968111407557</c:v>
                </c:pt>
                <c:pt idx="245">
                  <c:v>153.64565412557187</c:v>
                </c:pt>
                <c:pt idx="246">
                  <c:v>154.40001452097118</c:v>
                </c:pt>
                <c:pt idx="247">
                  <c:v>155.1022878099252</c:v>
                </c:pt>
                <c:pt idx="248">
                  <c:v>155.75204838541231</c:v>
                </c:pt>
                <c:pt idx="249">
                  <c:v>156.34891971254612</c:v>
                </c:pt>
                <c:pt idx="250">
                  <c:v>156.89257447236122</c:v>
                </c:pt>
                <c:pt idx="251">
                  <c:v>157.38273466062563</c:v>
                </c:pt>
                <c:pt idx="252">
                  <c:v>157.81917164177088</c:v>
                </c:pt>
                <c:pt idx="253">
                  <c:v>158.20170615807001</c:v>
                </c:pt>
                <c:pt idx="254">
                  <c:v>158.53020829423374</c:v>
                </c:pt>
                <c:pt idx="255">
                  <c:v>158.80459739763512</c:v>
                </c:pt>
                <c:pt idx="256">
                  <c:v>159.02484195441116</c:v>
                </c:pt>
                <c:pt idx="257">
                  <c:v>159.19095942172987</c:v>
                </c:pt>
                <c:pt idx="258">
                  <c:v>159.30301601654895</c:v>
                </c:pt>
                <c:pt idx="259">
                  <c:v>159.3611264612299</c:v>
                </c:pt>
                <c:pt idx="260">
                  <c:v>159.36545368641015</c:v>
                </c:pt>
                <c:pt idx="261">
                  <c:v>159.31620849157071</c:v>
                </c:pt>
                <c:pt idx="262">
                  <c:v>159.2136491637757</c:v>
                </c:pt>
                <c:pt idx="263">
                  <c:v>159.05808105509385</c:v>
                </c:pt>
                <c:pt idx="264">
                  <c:v>158.84985611924813</c:v>
                </c:pt>
                <c:pt idx="265">
                  <c:v>158.58937240807484</c:v>
                </c:pt>
                <c:pt idx="266">
                  <c:v>158.27707352840628</c:v>
                </c:pt>
                <c:pt idx="267">
                  <c:v>157.91344806002536</c:v>
                </c:pt>
                <c:pt idx="268">
                  <c:v>157.49902893537222</c:v>
                </c:pt>
                <c:pt idx="269">
                  <c:v>157.03439278171567</c:v>
                </c:pt>
                <c:pt idx="270">
                  <c:v>156.52015922653209</c:v>
                </c:pt>
                <c:pt idx="271">
                  <c:v>155.95699016686592</c:v>
                </c:pt>
                <c:pt idx="272">
                  <c:v>155.34558900347429</c:v>
                </c:pt>
                <c:pt idx="273">
                  <c:v>154.68669984058721</c:v>
                </c:pt>
                <c:pt idx="274">
                  <c:v>153.9811066521429</c:v>
                </c:pt>
                <c:pt idx="275">
                  <c:v>153.22963241538375</c:v>
                </c:pt>
                <c:pt idx="276">
                  <c:v>152.43313821272528</c:v>
                </c:pt>
                <c:pt idx="277">
                  <c:v>151.5925223028346</c:v>
                </c:pt>
                <c:pt idx="278">
                  <c:v>150.70871916187957</c:v>
                </c:pt>
                <c:pt idx="279">
                  <c:v>149.78269849593241</c:v>
                </c:pt>
                <c:pt idx="280">
                  <c:v>148.81546422553419</c:v>
                </c:pt>
                <c:pt idx="281">
                  <c:v>147.80805344344685</c:v>
                </c:pt>
                <c:pt idx="282">
                  <c:v>146.7615353466407</c:v>
                </c:pt>
                <c:pt idx="283">
                  <c:v>145.67701014358317</c:v>
                </c:pt>
                <c:pt idx="284">
                  <c:v>144.55560793791332</c:v>
                </c:pt>
                <c:pt idx="285">
                  <c:v>143.3984875896038</c:v>
                </c:pt>
                <c:pt idx="286">
                  <c:v>142.20683555472695</c:v>
                </c:pt>
                <c:pt idx="287">
                  <c:v>140.98186470495736</c:v>
                </c:pt>
                <c:pt idx="288">
                  <c:v>139.72481312795713</c:v>
                </c:pt>
                <c:pt idx="289">
                  <c:v>138.43694290980153</c:v>
                </c:pt>
                <c:pt idx="290">
                  <c:v>137.11953890061602</c:v>
                </c:pt>
                <c:pt idx="291">
                  <c:v>135.77390746460458</c:v>
                </c:pt>
                <c:pt idx="292">
                  <c:v>134.4013752156595</c:v>
                </c:pt>
                <c:pt idx="293">
                  <c:v>133.0032877397511</c:v>
                </c:pt>
                <c:pt idx="294">
                  <c:v>131.58100830530222</c:v>
                </c:pt>
                <c:pt idx="295">
                  <c:v>130.13591656275909</c:v>
                </c:pt>
                <c:pt idx="296">
                  <c:v>128.6694072345752</c:v>
                </c:pt>
                <c:pt idx="297">
                  <c:v>127.1828887968274</c:v>
                </c:pt>
                <c:pt idx="298">
                  <c:v>125.67778215368803</c:v>
                </c:pt>
                <c:pt idx="299">
                  <c:v>124.15551930597638</c:v>
                </c:pt>
                <c:pt idx="300">
                  <c:v>122.61754201501515</c:v>
                </c:pt>
                <c:pt idx="301">
                  <c:v>121.06530046301521</c:v>
                </c:pt>
                <c:pt idx="302">
                  <c:v>119.50025191121173</c:v>
                </c:pt>
                <c:pt idx="303">
                  <c:v>117.92385935697074</c:v>
                </c:pt>
                <c:pt idx="304">
                  <c:v>116.33759019108173</c:v>
                </c:pt>
                <c:pt idx="305">
                  <c:v>114.74291485644711</c:v>
                </c:pt>
                <c:pt idx="306">
                  <c:v>113.14130550937266</c:v>
                </c:pt>
                <c:pt idx="307">
                  <c:v>111.53423468465651</c:v>
                </c:pt>
                <c:pt idx="308">
                  <c:v>109.92317396566558</c:v>
                </c:pt>
                <c:pt idx="309">
                  <c:v>108.30959266057947</c:v>
                </c:pt>
                <c:pt idx="310">
                  <c:v>106.6949564859712</c:v>
                </c:pt>
                <c:pt idx="311">
                  <c:v>105.08072625888336</c:v>
                </c:pt>
                <c:pt idx="312">
                  <c:v>103.46835659854528</c:v>
                </c:pt>
                <c:pt idx="313">
                  <c:v>101.85929463886444</c:v>
                </c:pt>
                <c:pt idx="314">
                  <c:v>100.25497875281002</c:v>
                </c:pt>
                <c:pt idx="315">
                  <c:v>98.656837289792506</c:v>
                </c:pt>
                <c:pt idx="316">
                  <c:v>97.066287327126005</c:v>
                </c:pt>
                <c:pt idx="317">
                  <c:v>95.484733436643637</c:v>
                </c:pt>
                <c:pt idx="318">
                  <c:v>93.913566467518223</c:v>
                </c:pt>
                <c:pt idx="319">
                  <c:v>92.354162346321374</c:v>
                </c:pt>
                <c:pt idx="320">
                  <c:v>90.807880895335018</c:v>
                </c:pt>
                <c:pt idx="321">
                  <c:v>89.276064670108212</c:v>
                </c:pt>
                <c:pt idx="322">
                  <c:v>87.76003781723125</c:v>
                </c:pt>
                <c:pt idx="323">
                  <c:v>86.261104953276785</c:v>
                </c:pt>
                <c:pt idx="324">
                  <c:v>84.78055006583476</c:v>
                </c:pt>
                <c:pt idx="325">
                  <c:v>83.319635437544363</c:v>
                </c:pt>
                <c:pt idx="326">
                  <c:v>81.879600594001843</c:v>
                </c:pt>
                <c:pt idx="327">
                  <c:v>80.461661276398104</c:v>
                </c:pt>
                <c:pt idx="328">
                  <c:v>79.067008439713959</c:v>
                </c:pt>
                <c:pt idx="329">
                  <c:v>77.696807277275042</c:v>
                </c:pt>
                <c:pt idx="330">
                  <c:v>76.352196272440835</c:v>
                </c:pt>
                <c:pt idx="331">
                  <c:v>75.034286278175188</c:v>
                </c:pt>
                <c:pt idx="332">
                  <c:v>73.74415962521735</c:v>
                </c:pt>
                <c:pt idx="333">
                  <c:v>72.482869259543833</c:v>
                </c:pt>
                <c:pt idx="334">
                  <c:v>71.251437909782226</c:v>
                </c:pt>
                <c:pt idx="335">
                  <c:v>70.050857285208664</c:v>
                </c:pt>
                <c:pt idx="336">
                  <c:v>68.882087304930238</c:v>
                </c:pt>
                <c:pt idx="337">
                  <c:v>67.746055358823298</c:v>
                </c:pt>
                <c:pt idx="338">
                  <c:v>66.643655600767545</c:v>
                </c:pt>
                <c:pt idx="339">
                  <c:v>65.575748274684599</c:v>
                </c:pt>
                <c:pt idx="340">
                  <c:v>64.543159073858178</c:v>
                </c:pt>
                <c:pt idx="341">
                  <c:v>63.546678533980767</c:v>
                </c:pt>
                <c:pt idx="342">
                  <c:v>62.587061460340088</c:v>
                </c:pt>
                <c:pt idx="343">
                  <c:v>61.665026389525281</c:v>
                </c:pt>
                <c:pt idx="344">
                  <c:v>60.781255086001238</c:v>
                </c:pt>
                <c:pt idx="345">
                  <c:v>59.936392073865427</c:v>
                </c:pt>
                <c:pt idx="346">
                  <c:v>59.131044204069681</c:v>
                </c:pt>
                <c:pt idx="347">
                  <c:v>58.365780257355503</c:v>
                </c:pt>
                <c:pt idx="348">
                  <c:v>57.641130583118525</c:v>
                </c:pt>
                <c:pt idx="349">
                  <c:v>56.957586774384751</c:v>
                </c:pt>
                <c:pt idx="350">
                  <c:v>56.315601379047251</c:v>
                </c:pt>
                <c:pt idx="351">
                  <c:v>55.715587647479339</c:v>
                </c:pt>
                <c:pt idx="352">
                  <c:v>55.15791931660663</c:v>
                </c:pt>
                <c:pt idx="353">
                  <c:v>54.642930430487112</c:v>
                </c:pt>
                <c:pt idx="354">
                  <c:v>54.170915197415631</c:v>
                </c:pt>
                <c:pt idx="355">
                  <c:v>53.742127883535474</c:v>
                </c:pt>
                <c:pt idx="356">
                  <c:v>53.356782742907718</c:v>
                </c:pt>
                <c:pt idx="357">
                  <c:v>53.015053983955646</c:v>
                </c:pt>
                <c:pt idx="358">
                  <c:v>52.717075772169316</c:v>
                </c:pt>
                <c:pt idx="359">
                  <c:v>52.462942268923108</c:v>
                </c:pt>
                <c:pt idx="360">
                  <c:v>52.252707706227177</c:v>
                </c:pt>
                <c:pt idx="361">
                  <c:v>52.086386497201715</c:v>
                </c:pt>
                <c:pt idx="362">
                  <c:v>51.963953382031946</c:v>
                </c:pt>
                <c:pt idx="363">
                  <c:v>51.885343609130494</c:v>
                </c:pt>
                <c:pt idx="364">
                  <c:v>51.850453151202984</c:v>
                </c:pt>
                <c:pt idx="365">
                  <c:v>51.859138955882955</c:v>
                </c:pt>
                <c:pt idx="366">
                  <c:v>51.911219230571632</c:v>
                </c:pt>
                <c:pt idx="367">
                  <c:v>52.006473761089268</c:v>
                </c:pt>
                <c:pt idx="368">
                  <c:v>52.144644263715527</c:v>
                </c:pt>
                <c:pt idx="369">
                  <c:v>52.325434770168123</c:v>
                </c:pt>
                <c:pt idx="370">
                  <c:v>52.548512045040731</c:v>
                </c:pt>
                <c:pt idx="371">
                  <c:v>52.813506035194266</c:v>
                </c:pt>
                <c:pt idx="372">
                  <c:v>53.120010350568371</c:v>
                </c:pt>
                <c:pt idx="373">
                  <c:v>53.467582775854034</c:v>
                </c:pt>
                <c:pt idx="374">
                  <c:v>53.855745812442443</c:v>
                </c:pt>
                <c:pt idx="375">
                  <c:v>54.283987250040475</c:v>
                </c:pt>
                <c:pt idx="376">
                  <c:v>54.751760767318508</c:v>
                </c:pt>
                <c:pt idx="377">
                  <c:v>55.258486560933008</c:v>
                </c:pt>
                <c:pt idx="378">
                  <c:v>55.803552002242952</c:v>
                </c:pt>
                <c:pt idx="379">
                  <c:v>56.386312321017336</c:v>
                </c:pt>
                <c:pt idx="380">
                  <c:v>57.006091315408973</c:v>
                </c:pt>
                <c:pt idx="381">
                  <c:v>57.662182087449423</c:v>
                </c:pt>
                <c:pt idx="382">
                  <c:v>58.353847803299601</c:v>
                </c:pt>
                <c:pt idx="383">
                  <c:v>59.080322477471327</c:v>
                </c:pt>
                <c:pt idx="384">
                  <c:v>59.840811780216889</c:v>
                </c:pt>
                <c:pt idx="385">
                  <c:v>60.634493867265384</c:v>
                </c:pt>
                <c:pt idx="386">
                  <c:v>61.460520231068507</c:v>
                </c:pt>
                <c:pt idx="387">
                  <c:v>62.318016572701744</c:v>
                </c:pt>
                <c:pt idx="388">
                  <c:v>63.20608369355196</c:v>
                </c:pt>
                <c:pt idx="389">
                  <c:v>64.123798405908104</c:v>
                </c:pt>
                <c:pt idx="390">
                  <c:v>65.070214461557924</c:v>
                </c:pt>
                <c:pt idx="391">
                  <c:v>66.044363497481427</c:v>
                </c:pt>
                <c:pt idx="392">
                  <c:v>67.045255997719096</c:v>
                </c:pt>
                <c:pt idx="393">
                  <c:v>68.071882270483371</c:v>
                </c:pt>
                <c:pt idx="394">
                  <c:v>69.123213439570279</c:v>
                </c:pt>
                <c:pt idx="395">
                  <c:v>70.198202449120345</c:v>
                </c:pt>
                <c:pt idx="396">
                  <c:v>71.295785080768738</c:v>
                </c:pt>
                <c:pt idx="397">
                  <c:v>72.414880982217682</c:v>
                </c:pt>
                <c:pt idx="398">
                  <c:v>73.554394706257682</c:v>
                </c:pt>
                <c:pt idx="399">
                  <c:v>74.713216759258501</c:v>
                </c:pt>
                <c:pt idx="400">
                  <c:v>75.890224658146053</c:v>
                </c:pt>
                <c:pt idx="401">
                  <c:v>77.084283994878305</c:v>
                </c:pt>
                <c:pt idx="402">
                  <c:v>78.294249507428958</c:v>
                </c:pt>
                <c:pt idx="403">
                  <c:v>79.518966156288258</c:v>
                </c:pt>
                <c:pt idx="404">
                  <c:v>80.75727020548635</c:v>
                </c:pt>
                <c:pt idx="405">
                  <c:v>82.007990307146486</c:v>
                </c:pt>
                <c:pt idx="406">
                  <c:v>83.269948588575971</c:v>
                </c:pt>
                <c:pt idx="407">
                  <c:v>84.54196174090319</c:v>
                </c:pt>
                <c:pt idx="408">
                  <c:v>85.822842108273278</c:v>
                </c:pt>
                <c:pt idx="409">
                  <c:v>87.11139877661698</c:v>
                </c:pt>
                <c:pt idx="410">
                  <c:v>88.406438661012615</c:v>
                </c:pt>
                <c:pt idx="411">
                  <c:v>89.706767590665564</c:v>
                </c:pt>
                <c:pt idx="412">
                  <c:v>91.011191390536126</c:v>
                </c:pt>
                <c:pt idx="413">
                  <c:v>92.318516958653404</c:v>
                </c:pt>
                <c:pt idx="414">
                  <c:v>93.627553338160396</c:v>
                </c:pt>
                <c:pt idx="415">
                  <c:v>94.937112783144357</c:v>
                </c:pt>
                <c:pt idx="416">
                  <c:v>96.246011817315718</c:v>
                </c:pt>
                <c:pt idx="417">
                  <c:v>97.553072284608888</c:v>
                </c:pt>
                <c:pt idx="418">
                  <c:v>98.857122390789655</c:v>
                </c:pt>
                <c:pt idx="419">
                  <c:v>100.15699773516526</c:v>
                </c:pt>
                <c:pt idx="420">
                  <c:v>101.45154233150595</c:v>
                </c:pt>
                <c:pt idx="421">
                  <c:v>102.73960961730005</c:v>
                </c:pt>
                <c:pt idx="422">
                  <c:v>104.02006345047883</c:v>
                </c:pt>
                <c:pt idx="423">
                  <c:v>105.29177909276174</c:v>
                </c:pt>
                <c:pt idx="424">
                  <c:v>106.55364417878849</c:v>
                </c:pt>
                <c:pt idx="425">
                  <c:v>107.8045596702205</c:v>
                </c:pt>
                <c:pt idx="426">
                  <c:v>109.04344079401076</c:v>
                </c:pt>
                <c:pt idx="427">
                  <c:v>110.26921796405915</c:v>
                </c:pt>
                <c:pt idx="428">
                  <c:v>111.48083768548786</c:v>
                </c:pt>
                <c:pt idx="429">
                  <c:v>112.67726344079061</c:v>
                </c:pt>
                <c:pt idx="430">
                  <c:v>113.85747655712876</c:v>
                </c:pt>
                <c:pt idx="431">
                  <c:v>115.0204770540668</c:v>
                </c:pt>
                <c:pt idx="432">
                  <c:v>116.16528447106096</c:v>
                </c:pt>
                <c:pt idx="433">
                  <c:v>117.2909386740349</c:v>
                </c:pt>
                <c:pt idx="434">
                  <c:v>118.39650064039868</c:v>
                </c:pt>
                <c:pt idx="435">
                  <c:v>119.48105322188847</c:v>
                </c:pt>
                <c:pt idx="436">
                  <c:v>120.54370188462781</c:v>
                </c:pt>
                <c:pt idx="437">
                  <c:v>121.58357542583332</c:v>
                </c:pt>
                <c:pt idx="438">
                  <c:v>122.5998266666119</c:v>
                </c:pt>
                <c:pt idx="439">
                  <c:v>123.59163312031946</c:v>
                </c:pt>
                <c:pt idx="440">
                  <c:v>124.55819763597627</c:v>
                </c:pt>
                <c:pt idx="441">
                  <c:v>125.49874901625762</c:v>
                </c:pt>
                <c:pt idx="442">
                  <c:v>126.41254260960406</c:v>
                </c:pt>
                <c:pt idx="443">
                  <c:v>127.29886087602034</c:v>
                </c:pt>
                <c:pt idx="444">
                  <c:v>128.15701392615753</c:v>
                </c:pt>
                <c:pt idx="445">
                  <c:v>128.98634003329872</c:v>
                </c:pt>
                <c:pt idx="446">
                  <c:v>129.78620611789475</c:v>
                </c:pt>
                <c:pt idx="447">
                  <c:v>130.55600820432218</c:v>
                </c:pt>
                <c:pt idx="448">
                  <c:v>131.29517184956245</c:v>
                </c:pt>
                <c:pt idx="449">
                  <c:v>132.00315254352768</c:v>
                </c:pt>
                <c:pt idx="450">
                  <c:v>132.67943608078511</c:v>
                </c:pt>
                <c:pt idx="451">
                  <c:v>133.32353890345877</c:v>
                </c:pt>
                <c:pt idx="452">
                  <c:v>133.93500841511454</c:v>
                </c:pt>
                <c:pt idx="453">
                  <c:v>134.513423265461</c:v>
                </c:pt>
                <c:pt idx="454">
                  <c:v>135.0583936057256</c:v>
                </c:pt>
                <c:pt idx="455">
                  <c:v>135.56956131459333</c:v>
                </c:pt>
                <c:pt idx="456">
                  <c:v>136.04660019462085</c:v>
                </c:pt>
                <c:pt idx="457">
                  <c:v>136.48921613906765</c:v>
                </c:pt>
                <c:pt idx="458">
                  <c:v>136.89714726911086</c:v>
                </c:pt>
                <c:pt idx="459">
                  <c:v>137.2701640414391</c:v>
                </c:pt>
                <c:pt idx="460">
                  <c:v>137.60806932624561</c:v>
                </c:pt>
                <c:pt idx="461">
                  <c:v>137.91069845566938</c:v>
                </c:pt>
                <c:pt idx="462">
                  <c:v>138.17791924275795</c:v>
                </c:pt>
                <c:pt idx="463">
                  <c:v>138.40963197105256</c:v>
                </c:pt>
                <c:pt idx="464">
                  <c:v>138.60576935492239</c:v>
                </c:pt>
                <c:pt idx="465">
                  <c:v>138.76629647080068</c:v>
                </c:pt>
                <c:pt idx="466">
                  <c:v>138.89121065950033</c:v>
                </c:pt>
                <c:pt idx="467">
                  <c:v>138.98054139981312</c:v>
                </c:pt>
                <c:pt idx="468">
                  <c:v>139.03435015362103</c:v>
                </c:pt>
                <c:pt idx="469">
                  <c:v>139.05273018277293</c:v>
                </c:pt>
                <c:pt idx="470">
                  <c:v>139.03580633800479</c:v>
                </c:pt>
                <c:pt idx="471">
                  <c:v>138.98373482020543</c:v>
                </c:pt>
                <c:pt idx="472">
                  <c:v>138.89670291435334</c:v>
                </c:pt>
                <c:pt idx="473">
                  <c:v>138.77492869647403</c:v>
                </c:pt>
                <c:pt idx="474">
                  <c:v>138.61866071398958</c:v>
                </c:pt>
                <c:pt idx="475">
                  <c:v>138.42817763985539</c:v>
                </c:pt>
                <c:pt idx="476">
                  <c:v>138.20378790090038</c:v>
                </c:pt>
                <c:pt idx="477">
                  <c:v>137.94582928080936</c:v>
                </c:pt>
                <c:pt idx="478">
                  <c:v>137.65466849820643</c:v>
                </c:pt>
                <c:pt idx="479">
                  <c:v>137.33070076031987</c:v>
                </c:pt>
                <c:pt idx="480">
                  <c:v>136.97434929272845</c:v>
                </c:pt>
                <c:pt idx="481">
                  <c:v>136.58606484570885</c:v>
                </c:pt>
                <c:pt idx="482">
                  <c:v>136.16632517772308</c:v>
                </c:pt>
                <c:pt idx="483">
                  <c:v>135.71563451660293</c:v>
                </c:pt>
                <c:pt idx="484">
                  <c:v>135.23452299900671</c:v>
                </c:pt>
                <c:pt idx="485">
                  <c:v>134.7235460887407</c:v>
                </c:pt>
                <c:pt idx="486">
                  <c:v>134.18328397455423</c:v>
                </c:pt>
                <c:pt idx="487">
                  <c:v>133.6143409480338</c:v>
                </c:pt>
                <c:pt idx="488">
                  <c:v>133.01734476223703</c:v>
                </c:pt>
                <c:pt idx="489">
                  <c:v>132.39294597172147</c:v>
                </c:pt>
                <c:pt idx="490">
                  <c:v>131.74181725463836</c:v>
                </c:pt>
                <c:pt idx="491">
                  <c:v>131.06465271757409</c:v>
                </c:pt>
                <c:pt idx="492">
                  <c:v>130.36216718383602</c:v>
                </c:pt>
                <c:pt idx="493">
                  <c:v>129.63509546588992</c:v>
                </c:pt>
                <c:pt idx="494">
                  <c:v>128.88419162266931</c:v>
                </c:pt>
                <c:pt idx="495">
                  <c:v>128.11022820248687</c:v>
                </c:pt>
                <c:pt idx="496">
                  <c:v>127.31399547228838</c:v>
                </c:pt>
                <c:pt idx="497">
                  <c:v>126.49630063399901</c:v>
                </c:pt>
                <c:pt idx="498">
                  <c:v>125.65796702872055</c:v>
                </c:pt>
                <c:pt idx="499">
                  <c:v>124.79983332954578</c:v>
                </c:pt>
                <c:pt idx="500">
                  <c:v>123.92275272376395</c:v>
                </c:pt>
                <c:pt idx="501">
                  <c:v>123.02759208523698</c:v>
                </c:pt>
                <c:pt idx="502">
                  <c:v>122.11523113773281</c:v>
                </c:pt>
                <c:pt idx="503">
                  <c:v>121.18656161000629</c:v>
                </c:pt>
                <c:pt idx="504">
                  <c:v>120.24248638342313</c:v>
                </c:pt>
                <c:pt idx="505">
                  <c:v>119.28391863292526</c:v>
                </c:pt>
                <c:pt idx="506">
                  <c:v>118.31178096213966</c:v>
                </c:pt>
                <c:pt idx="507">
                  <c:v>117.32700453343375</c:v>
                </c:pt>
                <c:pt idx="508">
                  <c:v>116.33052819372257</c:v>
                </c:pt>
                <c:pt idx="509">
                  <c:v>115.3232975968334</c:v>
                </c:pt>
                <c:pt idx="510">
                  <c:v>114.30626432323318</c:v>
                </c:pt>
                <c:pt idx="511">
                  <c:v>113.28038499792336</c:v>
                </c:pt>
                <c:pt idx="512">
                  <c:v>112.2466204073054</c:v>
                </c:pt>
                <c:pt idx="513">
                  <c:v>111.20593461581754</c:v>
                </c:pt>
                <c:pt idx="514">
                  <c:v>110.15929408314085</c:v>
                </c:pt>
                <c:pt idx="515">
                  <c:v>109.10766678276855</c:v>
                </c:pt>
                <c:pt idx="516">
                  <c:v>108.05202132272841</c:v>
                </c:pt>
                <c:pt idx="517">
                  <c:v>106.99332606924267</c:v>
                </c:pt>
                <c:pt idx="518">
                  <c:v>105.93254827410466</c:v>
                </c:pt>
                <c:pt idx="519">
                  <c:v>104.87065320654412</c:v>
                </c:pt>
                <c:pt idx="520">
                  <c:v>103.80860329034674</c:v>
                </c:pt>
                <c:pt idx="521">
                  <c:v>102.74735724698525</c:v>
                </c:pt>
                <c:pt idx="522">
                  <c:v>101.68786924551111</c:v>
                </c:pt>
                <c:pt idx="523">
                  <c:v>100.63108805994666</c:v>
                </c:pt>
                <c:pt idx="524">
                  <c:v>99.577956234908058</c:v>
                </c:pt>
                <c:pt idx="525">
                  <c:v>98.529409260178625</c:v>
                </c:pt>
                <c:pt idx="526">
                  <c:v>97.486374754941821</c:v>
                </c:pt>
                <c:pt idx="527">
                  <c:v>96.449771662370921</c:v>
                </c:pt>
                <c:pt idx="528">
                  <c:v>95.420509455260813</c:v>
                </c:pt>
                <c:pt idx="529">
                  <c:v>94.399487353374425</c:v>
                </c:pt>
                <c:pt idx="530">
                  <c:v>93.387593553162915</c:v>
                </c:pt>
                <c:pt idx="531">
                  <c:v>92.385704470505473</c:v>
                </c:pt>
                <c:pt idx="532">
                  <c:v>91.39468399709942</c:v>
                </c:pt>
                <c:pt idx="533">
                  <c:v>90.415382771117436</c:v>
                </c:pt>
                <c:pt idx="534">
                  <c:v>89.448637462732549</c:v>
                </c:pt>
                <c:pt idx="535">
                  <c:v>88.495270075096059</c:v>
                </c:pt>
                <c:pt idx="536">
                  <c:v>87.556087261338064</c:v>
                </c:pt>
                <c:pt idx="537">
                  <c:v>86.631879658141628</c:v>
                </c:pt>
                <c:pt idx="538">
                  <c:v>85.723421236426006</c:v>
                </c:pt>
                <c:pt idx="539">
                  <c:v>84.831468669657198</c:v>
                </c:pt>
                <c:pt idx="540">
                  <c:v>83.956760720284706</c:v>
                </c:pt>
                <c:pt idx="541">
                  <c:v>83.100017644784984</c:v>
                </c:pt>
                <c:pt idx="542">
                  <c:v>82.261940617774997</c:v>
                </c:pt>
                <c:pt idx="543">
                  <c:v>81.443211175639178</c:v>
                </c:pt>
                <c:pt idx="544">
                  <c:v>80.64449068009371</c:v>
                </c:pt>
                <c:pt idx="545">
                  <c:v>79.866419802091897</c:v>
                </c:pt>
                <c:pt idx="546">
                  <c:v>79.109618026455507</c:v>
                </c:pt>
                <c:pt idx="547">
                  <c:v>78.374683177596566</c:v>
                </c:pt>
                <c:pt idx="548">
                  <c:v>77.662190966673009</c:v>
                </c:pt>
                <c:pt idx="549">
                  <c:v>76.972694560500443</c:v>
                </c:pt>
                <c:pt idx="550">
                  <c:v>76.306724172522948</c:v>
                </c:pt>
                <c:pt idx="551">
                  <c:v>75.664786676123697</c:v>
                </c:pt>
                <c:pt idx="552">
                  <c:v>75.047365240535015</c:v>
                </c:pt>
                <c:pt idx="553">
                  <c:v>74.454918989585792</c:v>
                </c:pt>
                <c:pt idx="554">
                  <c:v>73.887882683502923</c:v>
                </c:pt>
                <c:pt idx="555">
                  <c:v>73.346666423962674</c:v>
                </c:pt>
                <c:pt idx="556">
                  <c:v>72.831655382564378</c:v>
                </c:pt>
                <c:pt idx="557">
                  <c:v>72.343209552877966</c:v>
                </c:pt>
                <c:pt idx="558">
                  <c:v>71.881663526195055</c:v>
                </c:pt>
                <c:pt idx="559">
                  <c:v>71.447326291091585</c:v>
                </c:pt>
                <c:pt idx="560">
                  <c:v>71.040481056887558</c:v>
                </c:pt>
                <c:pt idx="561">
                  <c:v>70.661385101067282</c:v>
                </c:pt>
                <c:pt idx="562">
                  <c:v>70.310269640702643</c:v>
                </c:pt>
                <c:pt idx="563">
                  <c:v>69.987339727899609</c:v>
                </c:pt>
                <c:pt idx="564">
                  <c:v>69.692774169266244</c:v>
                </c:pt>
                <c:pt idx="565">
                  <c:v>69.426725469378738</c:v>
                </c:pt>
                <c:pt idx="566">
                  <c:v>69.189319798200884</c:v>
                </c:pt>
                <c:pt idx="567">
                  <c:v>68.980656982390968</c:v>
                </c:pt>
                <c:pt idx="568">
                  <c:v>68.80081052040839</c:v>
                </c:pt>
                <c:pt idx="569">
                  <c:v>68.649827621310962</c:v>
                </c:pt>
                <c:pt idx="570">
                  <c:v>68.527729267114125</c:v>
                </c:pt>
                <c:pt idx="571">
                  <c:v>68.434510298560994</c:v>
                </c:pt>
                <c:pt idx="572">
                  <c:v>68.370139524133108</c:v>
                </c:pt>
                <c:pt idx="573">
                  <c:v>68.334559852110004</c:v>
                </c:pt>
                <c:pt idx="574">
                  <c:v>68.327688445467089</c:v>
                </c:pt>
                <c:pt idx="575">
                  <c:v>68.349416899380714</c:v>
                </c:pt>
                <c:pt idx="576">
                  <c:v>68.399611441089903</c:v>
                </c:pt>
                <c:pt idx="577">
                  <c:v>68.478113151845349</c:v>
                </c:pt>
                <c:pt idx="578">
                  <c:v>68.584738210657349</c:v>
                </c:pt>
                <c:pt idx="579">
                  <c:v>68.719278159535506</c:v>
                </c:pt>
                <c:pt idx="580">
                  <c:v>68.881500189895434</c:v>
                </c:pt>
                <c:pt idx="581">
                  <c:v>69.071147449789308</c:v>
                </c:pt>
                <c:pt idx="582">
                  <c:v>69.287939371600217</c:v>
                </c:pt>
                <c:pt idx="583">
                  <c:v>69.531572019822846</c:v>
                </c:pt>
                <c:pt idx="584">
                  <c:v>69.801718458536442</c:v>
                </c:pt>
                <c:pt idx="585">
                  <c:v>70.098029138160484</c:v>
                </c:pt>
                <c:pt idx="586">
                  <c:v>70.420132301066417</c:v>
                </c:pt>
                <c:pt idx="587">
                  <c:v>70.767634405604866</c:v>
                </c:pt>
                <c:pt idx="588">
                  <c:v>71.140120568092001</c:v>
                </c:pt>
                <c:pt idx="589">
                  <c:v>71.537155022284594</c:v>
                </c:pt>
                <c:pt idx="590">
                  <c:v>71.95828159585993</c:v>
                </c:pt>
                <c:pt idx="591">
                  <c:v>72.403024203402026</c:v>
                </c:pt>
                <c:pt idx="592">
                  <c:v>72.870887355384085</c:v>
                </c:pt>
                <c:pt idx="593">
                  <c:v>73.361356682624248</c:v>
                </c:pt>
                <c:pt idx="594">
                  <c:v>73.873899475679451</c:v>
                </c:pt>
                <c:pt idx="595">
                  <c:v>74.40796523863122</c:v>
                </c:pt>
                <c:pt idx="596">
                  <c:v>74.962986256706174</c:v>
                </c:pt>
                <c:pt idx="597">
                  <c:v>75.53837817716456</c:v>
                </c:pt>
                <c:pt idx="598">
                  <c:v>76.133540602879336</c:v>
                </c:pt>
                <c:pt idx="599">
                  <c:v>76.747857698019615</c:v>
                </c:pt>
                <c:pt idx="600">
                  <c:v>77.380698805243725</c:v>
                </c:pt>
                <c:pt idx="601">
                  <c:v>78.031419073799668</c:v>
                </c:pt>
                <c:pt idx="602">
                  <c:v>78.699360097922352</c:v>
                </c:pt>
                <c:pt idx="603">
                  <c:v>79.383850564910546</c:v>
                </c:pt>
                <c:pt idx="604">
                  <c:v>80.084206912260328</c:v>
                </c:pt>
                <c:pt idx="605">
                  <c:v>80.799733993226226</c:v>
                </c:pt>
                <c:pt idx="606">
                  <c:v>81.529725750176226</c:v>
                </c:pt>
                <c:pt idx="607">
                  <c:v>82.27346589510114</c:v>
                </c:pt>
                <c:pt idx="608">
                  <c:v>83.030228596636675</c:v>
                </c:pt>
                <c:pt idx="609">
                  <c:v>83.799279172952282</c:v>
                </c:pt>
                <c:pt idx="610">
                  <c:v>84.579874789858565</c:v>
                </c:pt>
                <c:pt idx="611">
                  <c:v>85.371265163481681</c:v>
                </c:pt>
                <c:pt idx="612">
                  <c:v>86.172693266853329</c:v>
                </c:pt>
                <c:pt idx="613">
                  <c:v>86.983396039763463</c:v>
                </c:pt>
                <c:pt idx="614">
                  <c:v>87.802605101222056</c:v>
                </c:pt>
                <c:pt idx="615">
                  <c:v>88.629547463876335</c:v>
                </c:pt>
                <c:pt idx="616">
                  <c:v>89.463446249731589</c:v>
                </c:pt>
                <c:pt idx="617">
                  <c:v>90.303521406524993</c:v>
                </c:pt>
                <c:pt idx="618">
                  <c:v>91.148990424103289</c:v>
                </c:pt>
                <c:pt idx="619">
                  <c:v>91.999069050157658</c:v>
                </c:pt>
                <c:pt idx="620">
                  <c:v>92.852972004672935</c:v>
                </c:pt>
                <c:pt idx="621">
                  <c:v>93.709913692452318</c:v>
                </c:pt>
                <c:pt idx="622">
                  <c:v>94.569108913081962</c:v>
                </c:pt>
                <c:pt idx="623">
                  <c:v>95.429773567704842</c:v>
                </c:pt>
                <c:pt idx="624">
                  <c:v>96.291125361979482</c:v>
                </c:pt>
                <c:pt idx="625">
                  <c:v>97.152384504604896</c:v>
                </c:pt>
                <c:pt idx="626">
                  <c:v>98.012774400798989</c:v>
                </c:pt>
                <c:pt idx="627">
                  <c:v>98.8715223401245</c:v>
                </c:pt>
                <c:pt idx="628">
                  <c:v>99.727860178064972</c:v>
                </c:pt>
                <c:pt idx="629">
                  <c:v>100.58102501076125</c:v>
                </c:pt>
                <c:pt idx="630">
                  <c:v>101.43025984232666</c:v>
                </c:pt>
                <c:pt idx="631">
                  <c:v>102.27481424416811</c:v>
                </c:pt>
                <c:pt idx="632">
                  <c:v>103.11394500575067</c:v>
                </c:pt>
                <c:pt idx="633">
                  <c:v>103.9469167762531</c:v>
                </c:pt>
                <c:pt idx="634">
                  <c:v>104.77300269657141</c:v>
                </c:pt>
                <c:pt idx="635">
                  <c:v>105.59148502113845</c:v>
                </c:pt>
                <c:pt idx="636">
                  <c:v>106.4016557290396</c:v>
                </c:pt>
                <c:pt idx="637">
                  <c:v>107.2028171239165</c:v>
                </c:pt>
                <c:pt idx="638">
                  <c:v>107.9942824221618</c:v>
                </c:pt>
                <c:pt idx="639">
                  <c:v>108.77537632892081</c:v>
                </c:pt>
                <c:pt idx="640">
                  <c:v>109.54543560142945</c:v>
                </c:pt>
                <c:pt idx="641">
                  <c:v>110.30380959923117</c:v>
                </c:pt>
                <c:pt idx="642">
                  <c:v>111.0498608208286</c:v>
                </c:pt>
                <c:pt idx="643">
                  <c:v>111.7829654263394</c:v>
                </c:pt>
                <c:pt idx="644">
                  <c:v>112.50251374574127</c:v>
                </c:pt>
                <c:pt idx="645">
                  <c:v>113.20791077230533</c:v>
                </c:pt>
                <c:pt idx="646">
                  <c:v>113.89857664083158</c:v>
                </c:pt>
                <c:pt idx="647">
                  <c:v>114.57394709031529</c:v>
                </c:pt>
                <c:pt idx="648">
                  <c:v>115.23347391068953</c:v>
                </c:pt>
                <c:pt idx="649">
                  <c:v>115.87662537330459</c:v>
                </c:pt>
                <c:pt idx="650">
                  <c:v>116.50288664482068</c:v>
                </c:pt>
                <c:pt idx="651">
                  <c:v>117.11176018420616</c:v>
                </c:pt>
                <c:pt idx="652">
                  <c:v>117.7027661225514</c:v>
                </c:pt>
                <c:pt idx="653">
                  <c:v>118.27544262542389</c:v>
                </c:pt>
                <c:pt idx="654">
                  <c:v>118.82934623750779</c:v>
                </c:pt>
                <c:pt idx="655">
                  <c:v>119.36405220928678</c:v>
                </c:pt>
                <c:pt idx="656">
                  <c:v>119.879154805548</c:v>
                </c:pt>
                <c:pt idx="657">
                  <c:v>120.37426759550138</c:v>
                </c:pt>
                <c:pt idx="658">
                  <c:v>120.84902372432568</c:v>
                </c:pt>
                <c:pt idx="659">
                  <c:v>121.30307616597037</c:v>
                </c:pt>
                <c:pt idx="660">
                  <c:v>121.73609795706021</c:v>
                </c:pt>
                <c:pt idx="661">
                  <c:v>122.14778241176725</c:v>
                </c:pt>
                <c:pt idx="662">
                  <c:v>122.53784331753215</c:v>
                </c:pt>
                <c:pt idx="663">
                  <c:v>122.90601511153453</c:v>
                </c:pt>
                <c:pt idx="664">
                  <c:v>123.25205303783005</c:v>
                </c:pt>
                <c:pt idx="665">
                  <c:v>123.57573328509011</c:v>
                </c:pt>
                <c:pt idx="666">
                  <c:v>123.87685310489695</c:v>
                </c:pt>
                <c:pt idx="667">
                  <c:v>124.15523091056484</c:v>
                </c:pt>
                <c:pt idx="668">
                  <c:v>124.41070635647631</c:v>
                </c:pt>
                <c:pt idx="669">
                  <c:v>124.64314039793972</c:v>
                </c:pt>
                <c:pt idx="670">
                  <c:v>124.85241533159167</c:v>
                </c:pt>
                <c:pt idx="671">
                  <c:v>125.03843481638543</c:v>
                </c:pt>
                <c:pt idx="672">
                  <c:v>125.2011238752241</c:v>
                </c:pt>
                <c:pt idx="673">
                  <c:v>125.34042887731437</c:v>
                </c:pt>
                <c:pt idx="674">
                  <c:v>125.4563175013337</c:v>
                </c:pt>
                <c:pt idx="675">
                  <c:v>125.5487786795205</c:v>
                </c:pt>
                <c:pt idx="676">
                  <c:v>125.61782252281412</c:v>
                </c:pt>
                <c:pt idx="677">
                  <c:v>125.66348022718815</c:v>
                </c:pt>
                <c:pt idx="678">
                  <c:v>125.68580396133578</c:v>
                </c:pt>
                <c:pt idx="679">
                  <c:v>125.68486673588392</c:v>
                </c:pt>
                <c:pt idx="680">
                  <c:v>125.660762254327</c:v>
                </c:pt>
                <c:pt idx="681">
                  <c:v>125.61360474588851</c:v>
                </c:pt>
                <c:pt idx="682">
                  <c:v>125.54352878053288</c:v>
                </c:pt>
                <c:pt idx="683">
                  <c:v>125.45068906636584</c:v>
                </c:pt>
                <c:pt idx="684">
                  <c:v>125.33526022967649</c:v>
                </c:pt>
                <c:pt idx="685">
                  <c:v>125.19743657788879</c:v>
                </c:pt>
                <c:pt idx="686">
                  <c:v>125.03743184570425</c:v>
                </c:pt>
                <c:pt idx="687">
                  <c:v>124.8554789247324</c:v>
                </c:pt>
                <c:pt idx="688">
                  <c:v>124.65182957691852</c:v>
                </c:pt>
                <c:pt idx="689">
                  <c:v>124.42675413209193</c:v>
                </c:pt>
                <c:pt idx="690">
                  <c:v>124.18054116997116</c:v>
                </c:pt>
                <c:pt idx="691">
                  <c:v>123.91349718697467</c:v>
                </c:pt>
                <c:pt idx="692">
                  <c:v>123.62594624819883</c:v>
                </c:pt>
                <c:pt idx="693">
                  <c:v>123.31822962493582</c:v>
                </c:pt>
                <c:pt idx="694">
                  <c:v>122.99070541811641</c:v>
                </c:pt>
                <c:pt idx="695">
                  <c:v>122.64374816807351</c:v>
                </c:pt>
                <c:pt idx="696">
                  <c:v>122.27774845103336</c:v>
                </c:pt>
                <c:pt idx="697">
                  <c:v>121.89311246275076</c:v>
                </c:pt>
                <c:pt idx="698">
                  <c:v>121.49026158971581</c:v>
                </c:pt>
                <c:pt idx="699">
                  <c:v>121.06963196836845</c:v>
                </c:pt>
                <c:pt idx="700">
                  <c:v>120.63167403276641</c:v>
                </c:pt>
                <c:pt idx="701">
                  <c:v>120.1768520511604</c:v>
                </c:pt>
                <c:pt idx="702">
                  <c:v>119.70564365193908</c:v>
                </c:pt>
                <c:pt idx="703">
                  <c:v>119.21853933941424</c:v>
                </c:pt>
                <c:pt idx="704">
                  <c:v>118.71604199992298</c:v>
                </c:pt>
                <c:pt idx="705">
                  <c:v>118.19866639873156</c:v>
                </c:pt>
                <c:pt idx="706">
                  <c:v>117.66693866823101</c:v>
                </c:pt>
                <c:pt idx="707">
                  <c:v>117.12139578792164</c:v>
                </c:pt>
                <c:pt idx="708">
                  <c:v>116.56258505668796</c:v>
                </c:pt>
                <c:pt idx="709">
                  <c:v>115.99106355787075</c:v>
                </c:pt>
                <c:pt idx="710">
                  <c:v>115.40739761764752</c:v>
                </c:pt>
                <c:pt idx="711">
                  <c:v>114.81216225723745</c:v>
                </c:pt>
                <c:pt idx="712">
                  <c:v>114.20594063944891</c:v>
                </c:pt>
                <c:pt idx="713">
                  <c:v>113.58932351009143</c:v>
                </c:pt>
                <c:pt idx="714">
                  <c:v>112.96290863477677</c:v>
                </c:pt>
                <c:pt idx="715">
                  <c:v>112.32730023163565</c:v>
                </c:pt>
                <c:pt idx="716">
                  <c:v>111.68310840047836</c:v>
                </c:pt>
                <c:pt idx="717">
                  <c:v>111.03094854892763</c:v>
                </c:pt>
                <c:pt idx="718">
                  <c:v>110.37144081605415</c:v>
                </c:pt>
                <c:pt idx="719">
                  <c:v>109.70520949404492</c:v>
                </c:pt>
                <c:pt idx="720">
                  <c:v>109.03288244843355</c:v>
                </c:pt>
                <c:pt idx="721">
                  <c:v>108.35509053742125</c:v>
                </c:pt>
                <c:pt idx="722">
                  <c:v>107.67246703081598</c:v>
                </c:pt>
                <c:pt idx="723">
                  <c:v>106.98564702911607</c:v>
                </c:pt>
                <c:pt idx="724">
                  <c:v>106.29526688326122</c:v>
                </c:pt>
                <c:pt idx="725">
                  <c:v>105.60196361557161</c:v>
                </c:pt>
                <c:pt idx="726">
                  <c:v>104.90637434239284</c:v>
                </c:pt>
                <c:pt idx="727">
                  <c:v>104.20913569896133</c:v>
                </c:pt>
                <c:pt idx="728">
                  <c:v>103.51088326699951</c:v>
                </c:pt>
                <c:pt idx="729">
                  <c:v>102.81225100554624</c:v>
                </c:pt>
                <c:pt idx="730">
                  <c:v>102.1138706855232</c:v>
                </c:pt>
                <c:pt idx="731">
                  <c:v>101.41637132853282</c:v>
                </c:pt>
                <c:pt idx="732">
                  <c:v>100.72037865037667</c:v>
                </c:pt>
                <c:pt idx="733">
                  <c:v>100.02651450977737</c:v>
                </c:pt>
                <c:pt idx="734">
                  <c:v>99.335396362780742</c:v>
                </c:pt>
                <c:pt idx="735">
                  <c:v>98.647636723307969</c:v>
                </c:pt>
                <c:pt idx="736">
                  <c:v>97.963842630319917</c:v>
                </c:pt>
                <c:pt idx="737">
                  <c:v>97.284615122047072</c:v>
                </c:pt>
                <c:pt idx="738">
                  <c:v>96.610548717731888</c:v>
                </c:pt>
                <c:pt idx="739">
                  <c:v>95.942230907321317</c:v>
                </c:pt>
                <c:pt idx="740">
                  <c:v>95.280241649537757</c:v>
                </c:pt>
                <c:pt idx="741">
                  <c:v>94.625152878747542</c:v>
                </c:pt>
                <c:pt idx="742">
                  <c:v>93.977528021036917</c:v>
                </c:pt>
                <c:pt idx="743">
                  <c:v>93.337921519895872</c:v>
                </c:pt>
                <c:pt idx="744">
                  <c:v>92.706878371898682</c:v>
                </c:pt>
                <c:pt idx="745">
                  <c:v>92.084933672760158</c:v>
                </c:pt>
                <c:pt idx="746">
                  <c:v>91.472612174135875</c:v>
                </c:pt>
                <c:pt idx="747">
                  <c:v>90.870427851523516</c:v>
                </c:pt>
                <c:pt idx="748">
                  <c:v>90.278883483610699</c:v>
                </c:pt>
                <c:pt idx="749">
                  <c:v>89.698470243402625</c:v>
                </c:pt>
                <c:pt idx="750">
                  <c:v>89.12966730145186</c:v>
                </c:pt>
                <c:pt idx="751">
                  <c:v>88.572941441499907</c:v>
                </c:pt>
                <c:pt idx="752">
                  <c:v>88.028746688827667</c:v>
                </c:pt>
                <c:pt idx="753">
                  <c:v>87.497523951599064</c:v>
                </c:pt>
                <c:pt idx="754">
                  <c:v>86.979700675469573</c:v>
                </c:pt>
                <c:pt idx="755">
                  <c:v>86.475690511718881</c:v>
                </c:pt>
                <c:pt idx="756">
                  <c:v>85.98589299915254</c:v>
                </c:pt>
                <c:pt idx="757">
                  <c:v>85.510693260004388</c:v>
                </c:pt>
                <c:pt idx="758">
                  <c:v>85.050461710058698</c:v>
                </c:pt>
                <c:pt idx="759">
                  <c:v>84.605553783196626</c:v>
                </c:pt>
                <c:pt idx="760">
                  <c:v>84.176309670558027</c:v>
                </c:pt>
                <c:pt idx="761">
                  <c:v>83.763054074495031</c:v>
                </c:pt>
                <c:pt idx="762">
                  <c:v>83.366095977480811</c:v>
                </c:pt>
                <c:pt idx="763">
                  <c:v>82.985728426122307</c:v>
                </c:pt>
                <c:pt idx="764">
                  <c:v>82.622228330411431</c:v>
                </c:pt>
                <c:pt idx="765">
                  <c:v>82.275856278334658</c:v>
                </c:pt>
                <c:pt idx="766">
                  <c:v>81.946856365947227</c:v>
                </c:pt>
                <c:pt idx="767">
                  <c:v>81.6354560430037</c:v>
                </c:pt>
                <c:pt idx="768">
                  <c:v>81.341865974221861</c:v>
                </c:pt>
                <c:pt idx="769">
                  <c:v>81.066279916242337</c:v>
                </c:pt>
                <c:pt idx="770">
                  <c:v>80.808874610332936</c:v>
                </c:pt>
                <c:pt idx="771">
                  <c:v>80.569809690871168</c:v>
                </c:pt>
                <c:pt idx="772">
                  <c:v>80.349227609624847</c:v>
                </c:pt>
                <c:pt idx="773">
                  <c:v>80.147253575835691</c:v>
                </c:pt>
                <c:pt idx="774">
                  <c:v>79.963995512097</c:v>
                </c:pt>
                <c:pt idx="775">
                  <c:v>79.799544026002437</c:v>
                </c:pt>
                <c:pt idx="776">
                  <c:v>79.653972397528207</c:v>
                </c:pt>
                <c:pt idx="777">
                  <c:v>79.527336582097234</c:v>
                </c:pt>
                <c:pt idx="778">
                  <c:v>79.41967522925998</c:v>
                </c:pt>
                <c:pt idx="779">
                  <c:v>79.331009716913115</c:v>
                </c:pt>
                <c:pt idx="780">
                  <c:v>79.261344200962412</c:v>
                </c:pt>
                <c:pt idx="781">
                  <c:v>79.21066568032407</c:v>
                </c:pt>
                <c:pt idx="782">
                  <c:v>79.178944077144124</c:v>
                </c:pt>
                <c:pt idx="783">
                  <c:v>79.16613233210316</c:v>
                </c:pt>
                <c:pt idx="784">
                  <c:v>79.17216651466002</c:v>
                </c:pt>
                <c:pt idx="785">
                  <c:v>79.196965948075245</c:v>
                </c:pt>
                <c:pt idx="786">
                  <c:v>79.240433349042746</c:v>
                </c:pt>
                <c:pt idx="787">
                  <c:v>79.3024549817452</c:v>
                </c:pt>
                <c:pt idx="788">
                  <c:v>79.38290082613679</c:v>
                </c:pt>
                <c:pt idx="789">
                  <c:v>79.481624760244515</c:v>
                </c:pt>
                <c:pt idx="790">
                  <c:v>79.598464756267745</c:v>
                </c:pt>
                <c:pt idx="791">
                  <c:v>79.733243090244017</c:v>
                </c:pt>
                <c:pt idx="792">
                  <c:v>79.885766565037784</c:v>
                </c:pt>
                <c:pt idx="793">
                  <c:v>80.055826746397685</c:v>
                </c:pt>
                <c:pt idx="794">
                  <c:v>80.24320021181741</c:v>
                </c:pt>
                <c:pt idx="795">
                  <c:v>80.447648811924267</c:v>
                </c:pt>
                <c:pt idx="796">
                  <c:v>80.668919944109817</c:v>
                </c:pt>
                <c:pt idx="797">
                  <c:v>80.906746838106855</c:v>
                </c:pt>
                <c:pt idx="798">
                  <c:v>81.160848853207426</c:v>
                </c:pt>
                <c:pt idx="799">
                  <c:v>81.430931786807122</c:v>
                </c:pt>
                <c:pt idx="800">
                  <c:v>81.716688193952223</c:v>
                </c:pt>
                <c:pt idx="801">
                  <c:v>82.017797717557599</c:v>
                </c:pt>
                <c:pt idx="802">
                  <c:v>82.333927428954652</c:v>
                </c:pt>
                <c:pt idx="803">
                  <c:v>82.664732178421005</c:v>
                </c:pt>
                <c:pt idx="804">
                  <c:v>83.009854955335641</c:v>
                </c:pt>
                <c:pt idx="805">
                  <c:v>83.368927257596539</c:v>
                </c:pt>
                <c:pt idx="806">
                  <c:v>83.741569469930369</c:v>
                </c:pt>
                <c:pt idx="807">
                  <c:v>84.127391250717295</c:v>
                </c:pt>
                <c:pt idx="808">
                  <c:v>84.525991926948066</c:v>
                </c:pt>
                <c:pt idx="809">
                  <c:v>84.936960896924802</c:v>
                </c:pt>
                <c:pt idx="810">
                  <c:v>85.359878040311244</c:v>
                </c:pt>
                <c:pt idx="811">
                  <c:v>85.794314135132751</c:v>
                </c:pt>
                <c:pt idx="812">
                  <c:v>86.239831281322608</c:v>
                </c:pt>
                <c:pt idx="813">
                  <c:v>86.695983330406335</c:v>
                </c:pt>
                <c:pt idx="814">
                  <c:v>87.162316320911884</c:v>
                </c:pt>
                <c:pt idx="815">
                  <c:v>87.638368919089743</c:v>
                </c:pt>
                <c:pt idx="816">
                  <c:v>88.123672864524423</c:v>
                </c:pt>
                <c:pt idx="817">
                  <c:v>88.61775342021599</c:v>
                </c:pt>
                <c:pt idx="818">
                  <c:v>89.120129826707583</c:v>
                </c:pt>
                <c:pt idx="819">
                  <c:v>89.630315759832811</c:v>
                </c:pt>
                <c:pt idx="820">
                  <c:v>90.147819791655948</c:v>
                </c:pt>
                <c:pt idx="821">
                  <c:v>90.672145854176421</c:v>
                </c:pt>
                <c:pt idx="822">
                  <c:v>91.202793705368251</c:v>
                </c:pt>
                <c:pt idx="823">
                  <c:v>91.739259397124215</c:v>
                </c:pt>
                <c:pt idx="824">
                  <c:v>92.281035744675336</c:v>
                </c:pt>
                <c:pt idx="825">
                  <c:v>92.827612797056631</c:v>
                </c:pt>
                <c:pt idx="826">
                  <c:v>93.378478308190125</c:v>
                </c:pt>
                <c:pt idx="827">
                  <c:v>93.933118208157623</c:v>
                </c:pt>
                <c:pt idx="828">
                  <c:v>94.491017074237377</c:v>
                </c:pt>
                <c:pt idx="829">
                  <c:v>95.051658601281147</c:v>
                </c:pt>
                <c:pt idx="830">
                  <c:v>95.614526071009493</c:v>
                </c:pt>
                <c:pt idx="831">
                  <c:v>96.17910281980609</c:v>
                </c:pt>
                <c:pt idx="832">
                  <c:v>96.744872704595267</c:v>
                </c:pt>
                <c:pt idx="833">
                  <c:v>97.311320566390521</c:v>
                </c:pt>
                <c:pt idx="834">
                  <c:v>97.877932691104647</c:v>
                </c:pt>
                <c:pt idx="835">
                  <c:v>98.44419726721658</c:v>
                </c:pt>
                <c:pt idx="836">
                  <c:v>99.009604839895047</c:v>
                </c:pt>
                <c:pt idx="837">
                  <c:v>99.57364876118325</c:v>
                </c:pt>
                <c:pt idx="838">
                  <c:v>100.13582563585462</c:v>
                </c:pt>
                <c:pt idx="839">
                  <c:v>100.69563576255379</c:v>
                </c:pt>
                <c:pt idx="840">
                  <c:v>101.25258356984435</c:v>
                </c:pt>
                <c:pt idx="841">
                  <c:v>101.80617804679035</c:v>
                </c:pt>
                <c:pt idx="842">
                  <c:v>102.35593316770486</c:v>
                </c:pt>
                <c:pt idx="843">
                  <c:v>102.90136831070528</c:v>
                </c:pt>
                <c:pt idx="844">
                  <c:v>103.44200866972288</c:v>
                </c:pt>
                <c:pt idx="845">
                  <c:v>103.97738565962123</c:v>
                </c:pt>
                <c:pt idx="846">
                  <c:v>104.50703731408537</c:v>
                </c:pt>
                <c:pt idx="847">
                  <c:v>105.03050867595128</c:v>
                </c:pt>
                <c:pt idx="848">
                  <c:v>105.54735217965408</c:v>
                </c:pt>
                <c:pt idx="849">
                  <c:v>106.05712802548149</c:v>
                </c:pt>
                <c:pt idx="850">
                  <c:v>106.55940454532757</c:v>
                </c:pt>
                <c:pt idx="851">
                  <c:v>107.05375855965033</c:v>
                </c:pt>
                <c:pt idx="852">
                  <c:v>107.5397757253467</c:v>
                </c:pt>
                <c:pt idx="853">
                  <c:v>108.01705087426726</c:v>
                </c:pt>
                <c:pt idx="854">
                  <c:v>108.48518834210279</c:v>
                </c:pt>
                <c:pt idx="855">
                  <c:v>108.94380228738399</c:v>
                </c:pt>
                <c:pt idx="856">
                  <c:v>109.39251700034622</c:v>
                </c:pt>
                <c:pt idx="857">
                  <c:v>109.8309672014215</c:v>
                </c:pt>
                <c:pt idx="858">
                  <c:v>110.25879832912952</c:v>
                </c:pt>
                <c:pt idx="859">
                  <c:v>110.67566681715006</c:v>
                </c:pt>
                <c:pt idx="860">
                  <c:v>111.08124036037037</c:v>
                </c:pt>
                <c:pt idx="861">
                  <c:v>111.47519816971169</c:v>
                </c:pt>
                <c:pt idx="862">
                  <c:v>111.85723121554945</c:v>
                </c:pt>
                <c:pt idx="863">
                  <c:v>112.22704245955315</c:v>
                </c:pt>
                <c:pt idx="864">
                  <c:v>112.58434707478303</c:v>
                </c:pt>
                <c:pt idx="865">
                  <c:v>112.92887265389206</c:v>
                </c:pt>
                <c:pt idx="866">
                  <c:v>113.26035940529275</c:v>
                </c:pt>
                <c:pt idx="867">
                  <c:v>113.57856033715969</c:v>
                </c:pt>
                <c:pt idx="868">
                  <c:v>113.88324142915052</c:v>
                </c:pt>
                <c:pt idx="869">
                  <c:v>114.17418179173967</c:v>
                </c:pt>
                <c:pt idx="870">
                  <c:v>114.45117381307038</c:v>
                </c:pt>
                <c:pt idx="871">
                  <c:v>114.71402329324211</c:v>
                </c:pt>
                <c:pt idx="872">
                  <c:v>114.96254956596272</c:v>
                </c:pt>
                <c:pt idx="873">
                  <c:v>115.19658560750602</c:v>
                </c:pt>
                <c:pt idx="874">
                  <c:v>115.41597813292718</c:v>
                </c:pt>
                <c:pt idx="875">
                  <c:v>115.62058767949961</c:v>
                </c:pt>
                <c:pt idx="876">
                  <c:v>115.81028867734949</c:v>
                </c:pt>
                <c:pt idx="877">
                  <c:v>115.98496950727537</c:v>
                </c:pt>
                <c:pt idx="878">
                  <c:v>116.14453254575155</c:v>
                </c:pt>
                <c:pt idx="879">
                  <c:v>116.28889419712598</c:v>
                </c:pt>
                <c:pt idx="880">
                  <c:v>116.41798491303457</c:v>
                </c:pt>
                <c:pt idx="881">
                  <c:v>116.5317491990658</c:v>
                </c:pt>
                <c:pt idx="882">
                  <c:v>116.63014560872013</c:v>
                </c:pt>
                <c:pt idx="883">
                  <c:v>116.71314672472059</c:v>
                </c:pt>
                <c:pt idx="884">
                  <c:v>116.78073912774178</c:v>
                </c:pt>
                <c:pt idx="885">
                  <c:v>116.83292335263587</c:v>
                </c:pt>
                <c:pt idx="886">
                  <c:v>116.86971383224483</c:v>
                </c:pt>
                <c:pt idx="887">
                  <c:v>116.8911388288993</c:v>
                </c:pt>
                <c:pt idx="888">
                  <c:v>116.89724035371491</c:v>
                </c:pt>
                <c:pt idx="889">
                  <c:v>116.88807407380762</c:v>
                </c:pt>
                <c:pt idx="890">
                  <c:v>116.86370920756009</c:v>
                </c:pt>
                <c:pt idx="891">
                  <c:v>116.82422840808113</c:v>
                </c:pt>
                <c:pt idx="892">
                  <c:v>116.76972763501054</c:v>
                </c:pt>
                <c:pt idx="893">
                  <c:v>116.70031601483163</c:v>
                </c:pt>
                <c:pt idx="894">
                  <c:v>116.61611568986308</c:v>
                </c:pt>
                <c:pt idx="895">
                  <c:v>116.51726165611184</c:v>
                </c:pt>
                <c:pt idx="896">
                  <c:v>116.40390159017757</c:v>
                </c:pt>
                <c:pt idx="897">
                  <c:v>116.27619566540861</c:v>
                </c:pt>
                <c:pt idx="898">
                  <c:v>116.1343163575182</c:v>
                </c:pt>
                <c:pt idx="899">
                  <c:v>115.97844823987845</c:v>
                </c:pt>
                <c:pt idx="900">
                  <c:v>115.80878776871779</c:v>
                </c:pt>
                <c:pt idx="901">
                  <c:v>115.62554305845619</c:v>
                </c:pt>
                <c:pt idx="902">
                  <c:v>115.42893364741991</c:v>
                </c:pt>
                <c:pt idx="903">
                  <c:v>115.21919025418586</c:v>
                </c:pt>
                <c:pt idx="904">
                  <c:v>114.99655452481265</c:v>
                </c:pt>
                <c:pt idx="905">
                  <c:v>114.76127877122265</c:v>
                </c:pt>
                <c:pt idx="906">
                  <c:v>114.51362570100636</c:v>
                </c:pt>
                <c:pt idx="907">
                  <c:v>114.25386813892746</c:v>
                </c:pt>
                <c:pt idx="908">
                  <c:v>113.98228874041251</c:v>
                </c:pt>
                <c:pt idx="909">
                  <c:v>113.6991796973159</c:v>
                </c:pt>
                <c:pt idx="910">
                  <c:v>113.40484243625623</c:v>
                </c:pt>
                <c:pt idx="911">
                  <c:v>113.09958730982618</c:v>
                </c:pt>
                <c:pt idx="912">
                  <c:v>112.78373328098269</c:v>
                </c:pt>
                <c:pt idx="913">
                  <c:v>112.45760760092938</c:v>
                </c:pt>
                <c:pt idx="914">
                  <c:v>112.12154548080764</c:v>
                </c:pt>
                <c:pt idx="915">
                  <c:v>111.77588975751785</c:v>
                </c:pt>
                <c:pt idx="916">
                  <c:v>111.42099055399491</c:v>
                </c:pt>
                <c:pt idx="917">
                  <c:v>111.0572049342673</c:v>
                </c:pt>
                <c:pt idx="918">
                  <c:v>110.68489655363103</c:v>
                </c:pt>
                <c:pt idx="919">
                  <c:v>110.30443530427431</c:v>
                </c:pt>
                <c:pt idx="920">
                  <c:v>109.9161969566903</c:v>
                </c:pt>
                <c:pt idx="921">
                  <c:v>109.52056279721839</c:v>
                </c:pt>
                <c:pt idx="922">
                  <c:v>109.1179192620562</c:v>
                </c:pt>
                <c:pt idx="923">
                  <c:v>108.70865756808712</c:v>
                </c:pt>
                <c:pt idx="924">
                  <c:v>108.29317334086875</c:v>
                </c:pt>
                <c:pt idx="925">
                  <c:v>107.87186624012899</c:v>
                </c:pt>
                <c:pt idx="926">
                  <c:v>107.44513958311805</c:v>
                </c:pt>
                <c:pt idx="927">
                  <c:v>107.0133999661643</c:v>
                </c:pt>
                <c:pt idx="928">
                  <c:v>106.57705688478313</c:v>
                </c:pt>
                <c:pt idx="929">
                  <c:v>106.13652235268646</c:v>
                </c:pt>
                <c:pt idx="930">
                  <c:v>105.69221052004148</c:v>
                </c:pt>
                <c:pt idx="931">
                  <c:v>105.24453729132627</c:v>
                </c:pt>
                <c:pt idx="932">
                  <c:v>104.79391994312813</c:v>
                </c:pt>
                <c:pt idx="933">
                  <c:v>104.34077674222986</c:v>
                </c:pt>
                <c:pt idx="934">
                  <c:v>103.88552656432724</c:v>
                </c:pt>
                <c:pt idx="935">
                  <c:v>103.4285885137194</c:v>
                </c:pt>
                <c:pt idx="936">
                  <c:v>102.97038154431145</c:v>
                </c:pt>
                <c:pt idx="937">
                  <c:v>102.51132408226519</c:v>
                </c:pt>
                <c:pt idx="938">
                  <c:v>102.05183365063252</c:v>
                </c:pt>
                <c:pt idx="939">
                  <c:v>101.59232649630221</c:v>
                </c:pt>
                <c:pt idx="940">
                  <c:v>101.1332172195871</c:v>
                </c:pt>
                <c:pt idx="941">
                  <c:v>100.67491840677522</c:v>
                </c:pt>
                <c:pt idx="942">
                  <c:v>100.21784026596475</c:v>
                </c:pt>
                <c:pt idx="943">
                  <c:v>99.762390266498258</c:v>
                </c:pt>
                <c:pt idx="944">
                  <c:v>99.308972782307094</c:v>
                </c:pt>
                <c:pt idx="945">
                  <c:v>98.857988739471793</c:v>
                </c:pt>
                <c:pt idx="946">
                  <c:v>98.409835268299815</c:v>
                </c:pt>
                <c:pt idx="947">
                  <c:v>97.964905360216619</c:v>
                </c:pt>
                <c:pt idx="948">
                  <c:v>97.52358752976032</c:v>
                </c:pt>
                <c:pt idx="949">
                  <c:v>97.086265481964091</c:v>
                </c:pt>
                <c:pt idx="950">
                  <c:v>96.65331778540525</c:v>
                </c:pt>
                <c:pt idx="951">
                  <c:v>96.225117551193335</c:v>
                </c:pt>
                <c:pt idx="952">
                  <c:v>95.802032118163197</c:v>
                </c:pt>
                <c:pt idx="953">
                  <c:v>95.384422744531676</c:v>
                </c:pt>
                <c:pt idx="954">
                  <c:v>94.972644306270894</c:v>
                </c:pt>
                <c:pt idx="955">
                  <c:v>94.567045002443308</c:v>
                </c:pt>
                <c:pt idx="956">
                  <c:v>94.167966067736529</c:v>
                </c:pt>
                <c:pt idx="957">
                  <c:v>93.775741492428239</c:v>
                </c:pt>
                <c:pt idx="958">
                  <c:v>93.390697750004392</c:v>
                </c:pt>
                <c:pt idx="959">
                  <c:v>93.013153532646086</c:v>
                </c:pt>
                <c:pt idx="960">
                  <c:v>92.643419494792028</c:v>
                </c:pt>
                <c:pt idx="961">
                  <c:v>92.281798004975627</c:v>
                </c:pt>
                <c:pt idx="962">
                  <c:v>91.928582906127659</c:v>
                </c:pt>
                <c:pt idx="963">
                  <c:v>91.584059284527228</c:v>
                </c:pt>
                <c:pt idx="964">
                  <c:v>91.248503247574547</c:v>
                </c:pt>
                <c:pt idx="965">
                  <c:v>90.922181710550916</c:v>
                </c:pt>
                <c:pt idx="966">
                  <c:v>90.605352192522275</c:v>
                </c:pt>
                <c:pt idx="967">
                  <c:v>90.29826262153442</c:v>
                </c:pt>
                <c:pt idx="968">
                  <c:v>90.00115114923797</c:v>
                </c:pt>
                <c:pt idx="969">
                  <c:v>89.714245975072927</c:v>
                </c:pt>
                <c:pt idx="970">
                  <c:v>89.437765180133198</c:v>
                </c:pt>
                <c:pt idx="971">
                  <c:v>89.171916570822432</c:v>
                </c:pt>
                <c:pt idx="972">
                  <c:v>88.916897532403198</c:v>
                </c:pt>
                <c:pt idx="973">
                  <c:v>88.67289489253163</c:v>
                </c:pt>
                <c:pt idx="974">
                  <c:v>88.440084794861392</c:v>
                </c:pt>
                <c:pt idx="975">
                  <c:v>88.218632582790519</c:v>
                </c:pt>
                <c:pt idx="976">
                  <c:v>88.008692693415483</c:v>
                </c:pt>
                <c:pt idx="977">
                  <c:v>87.810408561747522</c:v>
                </c:pt>
                <c:pt idx="978">
                  <c:v>87.623912535236428</c:v>
                </c:pt>
                <c:pt idx="979">
                  <c:v>87.449325798638199</c:v>
                </c:pt>
                <c:pt idx="980">
                  <c:v>87.286758309252633</c:v>
                </c:pt>
                <c:pt idx="981">
                  <c:v>87.13630874254811</c:v>
                </c:pt>
                <c:pt idx="982">
                  <c:v>86.998064448180855</c:v>
                </c:pt>
                <c:pt idx="983">
                  <c:v>86.872101416407475</c:v>
                </c:pt>
                <c:pt idx="984">
                  <c:v>86.758484254878894</c:v>
                </c:pt>
                <c:pt idx="985">
                  <c:v>86.657266175795556</c:v>
                </c:pt>
                <c:pt idx="986">
                  <c:v>86.568488993394084</c:v>
                </c:pt>
                <c:pt idx="987">
                  <c:v>86.492183131726279</c:v>
                </c:pt>
                <c:pt idx="988">
                  <c:v>86.428367642682616</c:v>
                </c:pt>
                <c:pt idx="989">
                  <c:v>86.377050234202756</c:v>
                </c:pt>
                <c:pt idx="990">
                  <c:v>86.338227308607188</c:v>
                </c:pt>
                <c:pt idx="991">
                  <c:v>86.311884010974936</c:v>
                </c:pt>
                <c:pt idx="992">
                  <c:v>86.297994287483633</c:v>
                </c:pt>
                <c:pt idx="993">
                  <c:v>86.296520953619478</c:v>
                </c:pt>
                <c:pt idx="994">
                  <c:v>86.307415772156219</c:v>
                </c:pt>
                <c:pt idx="995">
                  <c:v>86.330619540793762</c:v>
                </c:pt>
                <c:pt idx="996">
                  <c:v>86.36606218933882</c:v>
                </c:pt>
                <c:pt idx="997">
                  <c:v>86.41366288630185</c:v>
                </c:pt>
                <c:pt idx="998">
                  <c:v>86.473330154776491</c:v>
                </c:pt>
                <c:pt idx="999">
                  <c:v>86.544961997459879</c:v>
                </c:pt>
                <c:pt idx="1000">
                  <c:v>86.628446030664705</c:v>
                </c:pt>
                <c:pt idx="1001">
                  <c:v>86.723659627166015</c:v>
                </c:pt>
                <c:pt idx="1002">
                  <c:v>86.830470067718792</c:v>
                </c:pt>
                <c:pt idx="1003">
                  <c:v>86.948734701075011</c:v>
                </c:pt>
                <c:pt idx="1004">
                  <c:v>87.078301112321668</c:v>
                </c:pt>
                <c:pt idx="1005">
                  <c:v>87.219007299355013</c:v>
                </c:pt>
                <c:pt idx="1006">
                  <c:v>87.370681857299118</c:v>
                </c:pt>
                <c:pt idx="1007">
                  <c:v>87.533144170670667</c:v>
                </c:pt>
                <c:pt idx="1008">
                  <c:v>87.706204613085831</c:v>
                </c:pt>
                <c:pt idx="1009">
                  <c:v>87.889664754298821</c:v>
                </c:pt>
                <c:pt idx="1010">
                  <c:v>88.083317574356244</c:v>
                </c:pt>
                <c:pt idx="1011">
                  <c:v>88.28694768464544</c:v>
                </c:pt>
                <c:pt idx="1012">
                  <c:v>88.500331555609961</c:v>
                </c:pt>
                <c:pt idx="1013">
                  <c:v>88.723237750900296</c:v>
                </c:pt>
                <c:pt idx="1014">
                  <c:v>88.955427167722775</c:v>
                </c:pt>
                <c:pt idx="1015">
                  <c:v>89.196653283144968</c:v>
                </c:pt>
                <c:pt idx="1016">
                  <c:v>89.446662406111798</c:v>
                </c:pt>
                <c:pt idx="1017">
                  <c:v>89.705193934922193</c:v>
                </c:pt>
                <c:pt idx="1018">
                  <c:v>89.971980619912244</c:v>
                </c:pt>
                <c:pt idx="1019">
                  <c:v>90.246748831086833</c:v>
                </c:pt>
                <c:pt idx="1020">
                  <c:v>90.529218830438793</c:v>
                </c:pt>
                <c:pt idx="1021">
                  <c:v>90.819105048691299</c:v>
                </c:pt>
                <c:pt idx="1022">
                  <c:v>91.116116366195953</c:v>
                </c:pt>
                <c:pt idx="1023">
                  <c:v>91.419956397716675</c:v>
                </c:pt>
                <c:pt idx="1024">
                  <c:v>91.730323780826822</c:v>
                </c:pt>
                <c:pt idx="1025">
                  <c:v>92.046912467645285</c:v>
                </c:pt>
                <c:pt idx="1026">
                  <c:v>92.369412019634822</c:v>
                </c:pt>
                <c:pt idx="1027">
                  <c:v>92.697507905184381</c:v>
                </c:pt>
                <c:pt idx="1028">
                  <c:v>93.030881799695848</c:v>
                </c:pt>
                <c:pt idx="1029">
                  <c:v>93.369211887894863</c:v>
                </c:pt>
                <c:pt idx="1030">
                  <c:v>93.712173168083737</c:v>
                </c:pt>
                <c:pt idx="1031">
                  <c:v>94.059437758054273</c:v>
                </c:pt>
                <c:pt idx="1032">
                  <c:v>94.410675202377888</c:v>
                </c:pt>
                <c:pt idx="1033">
                  <c:v>94.765552780790628</c:v>
                </c:pt>
                <c:pt idx="1034">
                  <c:v>95.123735817390227</c:v>
                </c:pt>
                <c:pt idx="1035">
                  <c:v>95.484887990362964</c:v>
                </c:pt>
                <c:pt idx="1036">
                  <c:v>95.848671641958845</c:v>
                </c:pt>
                <c:pt idx="1037">
                  <c:v>96.214748088434732</c:v>
                </c:pt>
                <c:pt idx="1038">
                  <c:v>96.582777929685832</c:v>
                </c:pt>
                <c:pt idx="1039">
                  <c:v>96.952421358287097</c:v>
                </c:pt>
                <c:pt idx="1040">
                  <c:v>97.323338467668393</c:v>
                </c:pt>
                <c:pt idx="1041">
                  <c:v>97.695189559149156</c:v>
                </c:pt>
                <c:pt idx="1042">
                  <c:v>98.067635447559724</c:v>
                </c:pt>
                <c:pt idx="1043">
                  <c:v>98.440337765179166</c:v>
                </c:pt>
                <c:pt idx="1044">
                  <c:v>98.812959263722462</c:v>
                </c:pt>
              </c:numCache>
            </c:numRef>
          </c:xVal>
          <c:yVal>
            <c:numRef>
              <c:f>Feuil1!$F$2:$F$1046</c:f>
              <c:numCache>
                <c:formatCode>General</c:formatCode>
                <c:ptCount val="1045"/>
                <c:pt idx="0">
                  <c:v>10.44</c:v>
                </c:pt>
                <c:pt idx="1">
                  <c:v>10.43</c:v>
                </c:pt>
                <c:pt idx="2">
                  <c:v>10.42</c:v>
                </c:pt>
                <c:pt idx="3">
                  <c:v>10.41</c:v>
                </c:pt>
                <c:pt idx="4">
                  <c:v>10.4</c:v>
                </c:pt>
                <c:pt idx="5">
                  <c:v>10.39</c:v>
                </c:pt>
                <c:pt idx="6">
                  <c:v>10.38</c:v>
                </c:pt>
                <c:pt idx="7">
                  <c:v>10.370000000000001</c:v>
                </c:pt>
                <c:pt idx="8">
                  <c:v>10.360000000000001</c:v>
                </c:pt>
                <c:pt idx="9">
                  <c:v>10.350000000000001</c:v>
                </c:pt>
                <c:pt idx="10">
                  <c:v>10.340000000000002</c:v>
                </c:pt>
                <c:pt idx="11">
                  <c:v>10.330000000000002</c:v>
                </c:pt>
                <c:pt idx="12">
                  <c:v>10.320000000000002</c:v>
                </c:pt>
                <c:pt idx="13">
                  <c:v>10.310000000000002</c:v>
                </c:pt>
                <c:pt idx="14">
                  <c:v>10.300000000000002</c:v>
                </c:pt>
                <c:pt idx="15">
                  <c:v>10.290000000000003</c:v>
                </c:pt>
                <c:pt idx="16">
                  <c:v>10.280000000000003</c:v>
                </c:pt>
                <c:pt idx="17">
                  <c:v>10.270000000000003</c:v>
                </c:pt>
                <c:pt idx="18">
                  <c:v>10.260000000000003</c:v>
                </c:pt>
                <c:pt idx="19">
                  <c:v>10.250000000000004</c:v>
                </c:pt>
                <c:pt idx="20">
                  <c:v>10.240000000000004</c:v>
                </c:pt>
                <c:pt idx="21">
                  <c:v>10.230000000000004</c:v>
                </c:pt>
                <c:pt idx="22">
                  <c:v>10.220000000000004</c:v>
                </c:pt>
                <c:pt idx="23">
                  <c:v>10.210000000000004</c:v>
                </c:pt>
                <c:pt idx="24">
                  <c:v>10.200000000000005</c:v>
                </c:pt>
                <c:pt idx="25">
                  <c:v>10.190000000000005</c:v>
                </c:pt>
                <c:pt idx="26">
                  <c:v>10.180000000000005</c:v>
                </c:pt>
                <c:pt idx="27">
                  <c:v>10.170000000000005</c:v>
                </c:pt>
                <c:pt idx="28">
                  <c:v>10.160000000000005</c:v>
                </c:pt>
                <c:pt idx="29">
                  <c:v>10.150000000000006</c:v>
                </c:pt>
                <c:pt idx="30">
                  <c:v>10.140000000000006</c:v>
                </c:pt>
                <c:pt idx="31">
                  <c:v>10.130000000000006</c:v>
                </c:pt>
                <c:pt idx="32">
                  <c:v>10.120000000000006</c:v>
                </c:pt>
                <c:pt idx="33">
                  <c:v>10.110000000000007</c:v>
                </c:pt>
                <c:pt idx="34">
                  <c:v>10.100000000000007</c:v>
                </c:pt>
                <c:pt idx="35">
                  <c:v>10.090000000000007</c:v>
                </c:pt>
                <c:pt idx="36">
                  <c:v>10.080000000000007</c:v>
                </c:pt>
                <c:pt idx="37">
                  <c:v>10.070000000000007</c:v>
                </c:pt>
                <c:pt idx="38">
                  <c:v>10.060000000000008</c:v>
                </c:pt>
                <c:pt idx="39">
                  <c:v>10.050000000000008</c:v>
                </c:pt>
                <c:pt idx="40">
                  <c:v>10.040000000000008</c:v>
                </c:pt>
                <c:pt idx="41">
                  <c:v>10.030000000000008</c:v>
                </c:pt>
                <c:pt idx="42">
                  <c:v>10.020000000000008</c:v>
                </c:pt>
                <c:pt idx="43">
                  <c:v>10.010000000000009</c:v>
                </c:pt>
                <c:pt idx="44">
                  <c:v>10.000000000000009</c:v>
                </c:pt>
                <c:pt idx="45">
                  <c:v>9.9900000000000091</c:v>
                </c:pt>
                <c:pt idx="46">
                  <c:v>9.9800000000000093</c:v>
                </c:pt>
                <c:pt idx="47">
                  <c:v>9.9700000000000095</c:v>
                </c:pt>
                <c:pt idx="48">
                  <c:v>9.9600000000000097</c:v>
                </c:pt>
                <c:pt idx="49">
                  <c:v>9.9500000000000099</c:v>
                </c:pt>
                <c:pt idx="50">
                  <c:v>9.9400000000000102</c:v>
                </c:pt>
                <c:pt idx="51">
                  <c:v>9.9300000000000104</c:v>
                </c:pt>
                <c:pt idx="52">
                  <c:v>9.9200000000000106</c:v>
                </c:pt>
                <c:pt idx="53">
                  <c:v>9.9100000000000108</c:v>
                </c:pt>
                <c:pt idx="54">
                  <c:v>9.900000000000011</c:v>
                </c:pt>
                <c:pt idx="55">
                  <c:v>9.8900000000000112</c:v>
                </c:pt>
                <c:pt idx="56">
                  <c:v>9.8800000000000114</c:v>
                </c:pt>
                <c:pt idx="57">
                  <c:v>9.8700000000000117</c:v>
                </c:pt>
                <c:pt idx="58">
                  <c:v>9.8600000000000119</c:v>
                </c:pt>
                <c:pt idx="59">
                  <c:v>9.8500000000000121</c:v>
                </c:pt>
                <c:pt idx="60">
                  <c:v>9.8400000000000123</c:v>
                </c:pt>
                <c:pt idx="61">
                  <c:v>9.8300000000000125</c:v>
                </c:pt>
                <c:pt idx="62">
                  <c:v>9.8200000000000127</c:v>
                </c:pt>
                <c:pt idx="63">
                  <c:v>9.8100000000000129</c:v>
                </c:pt>
                <c:pt idx="64">
                  <c:v>9.8000000000000131</c:v>
                </c:pt>
                <c:pt idx="65">
                  <c:v>9.7900000000000134</c:v>
                </c:pt>
                <c:pt idx="66">
                  <c:v>9.7800000000000136</c:v>
                </c:pt>
                <c:pt idx="67">
                  <c:v>9.7700000000000138</c:v>
                </c:pt>
                <c:pt idx="68">
                  <c:v>9.760000000000014</c:v>
                </c:pt>
                <c:pt idx="69">
                  <c:v>9.7500000000000142</c:v>
                </c:pt>
                <c:pt idx="70">
                  <c:v>9.7400000000000144</c:v>
                </c:pt>
                <c:pt idx="71">
                  <c:v>9.7300000000000146</c:v>
                </c:pt>
                <c:pt idx="72">
                  <c:v>9.7200000000000149</c:v>
                </c:pt>
                <c:pt idx="73">
                  <c:v>9.7100000000000151</c:v>
                </c:pt>
                <c:pt idx="74">
                  <c:v>9.7000000000000153</c:v>
                </c:pt>
                <c:pt idx="75">
                  <c:v>9.6900000000000155</c:v>
                </c:pt>
                <c:pt idx="76">
                  <c:v>9.6800000000000157</c:v>
                </c:pt>
                <c:pt idx="77">
                  <c:v>9.6700000000000159</c:v>
                </c:pt>
                <c:pt idx="78">
                  <c:v>9.6600000000000161</c:v>
                </c:pt>
                <c:pt idx="79">
                  <c:v>9.6500000000000163</c:v>
                </c:pt>
                <c:pt idx="80">
                  <c:v>9.6400000000000166</c:v>
                </c:pt>
                <c:pt idx="81">
                  <c:v>9.6300000000000168</c:v>
                </c:pt>
                <c:pt idx="82">
                  <c:v>9.620000000000017</c:v>
                </c:pt>
                <c:pt idx="83">
                  <c:v>9.6100000000000172</c:v>
                </c:pt>
                <c:pt idx="84">
                  <c:v>9.6000000000000174</c:v>
                </c:pt>
                <c:pt idx="85">
                  <c:v>9.5900000000000176</c:v>
                </c:pt>
                <c:pt idx="86">
                  <c:v>9.5800000000000178</c:v>
                </c:pt>
                <c:pt idx="87">
                  <c:v>9.570000000000018</c:v>
                </c:pt>
                <c:pt idx="88">
                  <c:v>9.5600000000000183</c:v>
                </c:pt>
                <c:pt idx="89">
                  <c:v>9.5500000000000185</c:v>
                </c:pt>
                <c:pt idx="90">
                  <c:v>9.5400000000000187</c:v>
                </c:pt>
                <c:pt idx="91">
                  <c:v>9.5300000000000189</c:v>
                </c:pt>
                <c:pt idx="92">
                  <c:v>9.5200000000000191</c:v>
                </c:pt>
                <c:pt idx="93">
                  <c:v>9.5100000000000193</c:v>
                </c:pt>
                <c:pt idx="94">
                  <c:v>9.5000000000000195</c:v>
                </c:pt>
                <c:pt idx="95">
                  <c:v>9.4900000000000198</c:v>
                </c:pt>
                <c:pt idx="96">
                  <c:v>9.48000000000002</c:v>
                </c:pt>
                <c:pt idx="97">
                  <c:v>9.4700000000000202</c:v>
                </c:pt>
                <c:pt idx="98">
                  <c:v>9.4600000000000204</c:v>
                </c:pt>
                <c:pt idx="99">
                  <c:v>9.4500000000000206</c:v>
                </c:pt>
                <c:pt idx="100">
                  <c:v>9.4400000000000208</c:v>
                </c:pt>
                <c:pt idx="101">
                  <c:v>9.430000000000021</c:v>
                </c:pt>
                <c:pt idx="102">
                  <c:v>9.4200000000000212</c:v>
                </c:pt>
                <c:pt idx="103">
                  <c:v>9.4100000000000215</c:v>
                </c:pt>
                <c:pt idx="104">
                  <c:v>9.4000000000000217</c:v>
                </c:pt>
                <c:pt idx="105">
                  <c:v>9.3900000000000219</c:v>
                </c:pt>
                <c:pt idx="106">
                  <c:v>9.3800000000000221</c:v>
                </c:pt>
                <c:pt idx="107">
                  <c:v>9.3700000000000223</c:v>
                </c:pt>
                <c:pt idx="108">
                  <c:v>9.3600000000000225</c:v>
                </c:pt>
                <c:pt idx="109">
                  <c:v>9.3500000000000227</c:v>
                </c:pt>
                <c:pt idx="110">
                  <c:v>9.340000000000023</c:v>
                </c:pt>
                <c:pt idx="111">
                  <c:v>9.3300000000000232</c:v>
                </c:pt>
                <c:pt idx="112">
                  <c:v>9.3200000000000234</c:v>
                </c:pt>
                <c:pt idx="113">
                  <c:v>9.3100000000000236</c:v>
                </c:pt>
                <c:pt idx="114">
                  <c:v>9.3000000000000238</c:v>
                </c:pt>
                <c:pt idx="115">
                  <c:v>9.290000000000024</c:v>
                </c:pt>
                <c:pt idx="116">
                  <c:v>9.2800000000000242</c:v>
                </c:pt>
                <c:pt idx="117">
                  <c:v>9.2700000000000244</c:v>
                </c:pt>
                <c:pt idx="118">
                  <c:v>9.2600000000000247</c:v>
                </c:pt>
                <c:pt idx="119">
                  <c:v>9.2500000000000249</c:v>
                </c:pt>
                <c:pt idx="120">
                  <c:v>9.2400000000000251</c:v>
                </c:pt>
                <c:pt idx="121">
                  <c:v>9.2300000000000253</c:v>
                </c:pt>
                <c:pt idx="122">
                  <c:v>9.2200000000000255</c:v>
                </c:pt>
                <c:pt idx="123">
                  <c:v>9.2100000000000257</c:v>
                </c:pt>
                <c:pt idx="124">
                  <c:v>9.2000000000000259</c:v>
                </c:pt>
                <c:pt idx="125">
                  <c:v>9.1900000000000261</c:v>
                </c:pt>
                <c:pt idx="126">
                  <c:v>9.1800000000000264</c:v>
                </c:pt>
                <c:pt idx="127">
                  <c:v>9.1700000000000266</c:v>
                </c:pt>
                <c:pt idx="128">
                  <c:v>9.1600000000000268</c:v>
                </c:pt>
                <c:pt idx="129">
                  <c:v>9.150000000000027</c:v>
                </c:pt>
                <c:pt idx="130">
                  <c:v>9.1400000000000272</c:v>
                </c:pt>
                <c:pt idx="131">
                  <c:v>9.1300000000000274</c:v>
                </c:pt>
                <c:pt idx="132">
                  <c:v>9.1200000000000276</c:v>
                </c:pt>
                <c:pt idx="133">
                  <c:v>9.1100000000000279</c:v>
                </c:pt>
                <c:pt idx="134">
                  <c:v>9.1000000000000281</c:v>
                </c:pt>
                <c:pt idx="135">
                  <c:v>9.0900000000000283</c:v>
                </c:pt>
                <c:pt idx="136">
                  <c:v>9.0800000000000285</c:v>
                </c:pt>
                <c:pt idx="137">
                  <c:v>9.0700000000000287</c:v>
                </c:pt>
                <c:pt idx="138">
                  <c:v>9.0600000000000289</c:v>
                </c:pt>
                <c:pt idx="139">
                  <c:v>9.0500000000000291</c:v>
                </c:pt>
                <c:pt idx="140">
                  <c:v>9.0400000000000293</c:v>
                </c:pt>
                <c:pt idx="141">
                  <c:v>9.0300000000000296</c:v>
                </c:pt>
                <c:pt idx="142">
                  <c:v>9.0200000000000298</c:v>
                </c:pt>
                <c:pt idx="143">
                  <c:v>9.01000000000003</c:v>
                </c:pt>
                <c:pt idx="144">
                  <c:v>9.0000000000000302</c:v>
                </c:pt>
                <c:pt idx="145">
                  <c:v>8.9900000000000304</c:v>
                </c:pt>
                <c:pt idx="146">
                  <c:v>8.9800000000000306</c:v>
                </c:pt>
                <c:pt idx="147">
                  <c:v>8.9700000000000308</c:v>
                </c:pt>
                <c:pt idx="148">
                  <c:v>8.9600000000000311</c:v>
                </c:pt>
                <c:pt idx="149">
                  <c:v>8.9500000000000313</c:v>
                </c:pt>
                <c:pt idx="150">
                  <c:v>8.9400000000000315</c:v>
                </c:pt>
                <c:pt idx="151">
                  <c:v>8.9300000000000317</c:v>
                </c:pt>
                <c:pt idx="152">
                  <c:v>8.9200000000000319</c:v>
                </c:pt>
                <c:pt idx="153">
                  <c:v>8.9100000000000321</c:v>
                </c:pt>
                <c:pt idx="154">
                  <c:v>8.9000000000000323</c:v>
                </c:pt>
                <c:pt idx="155">
                  <c:v>8.8900000000000325</c:v>
                </c:pt>
                <c:pt idx="156">
                  <c:v>8.8800000000000328</c:v>
                </c:pt>
                <c:pt idx="157">
                  <c:v>8.870000000000033</c:v>
                </c:pt>
                <c:pt idx="158">
                  <c:v>8.8600000000000332</c:v>
                </c:pt>
                <c:pt idx="159">
                  <c:v>8.8500000000000334</c:v>
                </c:pt>
                <c:pt idx="160">
                  <c:v>8.8400000000000336</c:v>
                </c:pt>
                <c:pt idx="161">
                  <c:v>8.8300000000000338</c:v>
                </c:pt>
                <c:pt idx="162">
                  <c:v>8.820000000000034</c:v>
                </c:pt>
                <c:pt idx="163">
                  <c:v>8.8100000000000342</c:v>
                </c:pt>
                <c:pt idx="164">
                  <c:v>8.8000000000000345</c:v>
                </c:pt>
                <c:pt idx="165">
                  <c:v>8.7900000000000347</c:v>
                </c:pt>
                <c:pt idx="166">
                  <c:v>8.7800000000000349</c:v>
                </c:pt>
                <c:pt idx="167">
                  <c:v>8.7700000000000351</c:v>
                </c:pt>
                <c:pt idx="168">
                  <c:v>8.7600000000000353</c:v>
                </c:pt>
                <c:pt idx="169">
                  <c:v>8.7500000000000355</c:v>
                </c:pt>
                <c:pt idx="170">
                  <c:v>8.7400000000000357</c:v>
                </c:pt>
                <c:pt idx="171">
                  <c:v>8.730000000000036</c:v>
                </c:pt>
                <c:pt idx="172">
                  <c:v>8.7200000000000362</c:v>
                </c:pt>
                <c:pt idx="173">
                  <c:v>8.7100000000000364</c:v>
                </c:pt>
                <c:pt idx="174">
                  <c:v>8.7000000000000366</c:v>
                </c:pt>
                <c:pt idx="175">
                  <c:v>8.6900000000000368</c:v>
                </c:pt>
                <c:pt idx="176">
                  <c:v>8.680000000000037</c:v>
                </c:pt>
                <c:pt idx="177">
                  <c:v>8.6700000000000372</c:v>
                </c:pt>
                <c:pt idx="178">
                  <c:v>8.6600000000000374</c:v>
                </c:pt>
                <c:pt idx="179">
                  <c:v>8.6500000000000377</c:v>
                </c:pt>
                <c:pt idx="180">
                  <c:v>8.6400000000000379</c:v>
                </c:pt>
                <c:pt idx="181">
                  <c:v>8.6300000000000381</c:v>
                </c:pt>
                <c:pt idx="182">
                  <c:v>8.6200000000000383</c:v>
                </c:pt>
                <c:pt idx="183">
                  <c:v>8.6100000000000385</c:v>
                </c:pt>
                <c:pt idx="184">
                  <c:v>8.6000000000000387</c:v>
                </c:pt>
                <c:pt idx="185">
                  <c:v>8.5900000000000389</c:v>
                </c:pt>
                <c:pt idx="186">
                  <c:v>8.5800000000000392</c:v>
                </c:pt>
                <c:pt idx="187">
                  <c:v>8.5700000000000394</c:v>
                </c:pt>
                <c:pt idx="188">
                  <c:v>8.5600000000000396</c:v>
                </c:pt>
                <c:pt idx="189">
                  <c:v>8.5500000000000398</c:v>
                </c:pt>
                <c:pt idx="190">
                  <c:v>8.54000000000004</c:v>
                </c:pt>
                <c:pt idx="191">
                  <c:v>8.5300000000000402</c:v>
                </c:pt>
                <c:pt idx="192">
                  <c:v>8.5200000000000404</c:v>
                </c:pt>
                <c:pt idx="193">
                  <c:v>8.5100000000000406</c:v>
                </c:pt>
                <c:pt idx="194">
                  <c:v>8.5000000000000409</c:v>
                </c:pt>
                <c:pt idx="195">
                  <c:v>8.4900000000000411</c:v>
                </c:pt>
                <c:pt idx="196">
                  <c:v>8.4800000000000413</c:v>
                </c:pt>
                <c:pt idx="197">
                  <c:v>8.4700000000000415</c:v>
                </c:pt>
                <c:pt idx="198">
                  <c:v>8.4600000000000417</c:v>
                </c:pt>
                <c:pt idx="199">
                  <c:v>8.4500000000000419</c:v>
                </c:pt>
                <c:pt idx="200">
                  <c:v>8.4400000000000421</c:v>
                </c:pt>
                <c:pt idx="201">
                  <c:v>8.4300000000000423</c:v>
                </c:pt>
                <c:pt idx="202">
                  <c:v>8.4200000000000426</c:v>
                </c:pt>
                <c:pt idx="203">
                  <c:v>8.4100000000000428</c:v>
                </c:pt>
                <c:pt idx="204">
                  <c:v>8.400000000000043</c:v>
                </c:pt>
                <c:pt idx="205">
                  <c:v>8.3900000000000432</c:v>
                </c:pt>
                <c:pt idx="206">
                  <c:v>8.3800000000000434</c:v>
                </c:pt>
                <c:pt idx="207">
                  <c:v>8.3700000000000436</c:v>
                </c:pt>
                <c:pt idx="208">
                  <c:v>8.3600000000000438</c:v>
                </c:pt>
                <c:pt idx="209">
                  <c:v>8.3500000000000441</c:v>
                </c:pt>
                <c:pt idx="210">
                  <c:v>8.3400000000000443</c:v>
                </c:pt>
                <c:pt idx="211">
                  <c:v>8.3300000000000445</c:v>
                </c:pt>
                <c:pt idx="212">
                  <c:v>8.3200000000000447</c:v>
                </c:pt>
                <c:pt idx="213">
                  <c:v>8.3100000000000449</c:v>
                </c:pt>
                <c:pt idx="214">
                  <c:v>8.3000000000000451</c:v>
                </c:pt>
                <c:pt idx="215">
                  <c:v>8.2900000000000453</c:v>
                </c:pt>
                <c:pt idx="216">
                  <c:v>8.2800000000000455</c:v>
                </c:pt>
                <c:pt idx="217">
                  <c:v>8.2700000000000458</c:v>
                </c:pt>
                <c:pt idx="218">
                  <c:v>8.260000000000046</c:v>
                </c:pt>
                <c:pt idx="219">
                  <c:v>8.2500000000000462</c:v>
                </c:pt>
                <c:pt idx="220">
                  <c:v>8.2400000000000464</c:v>
                </c:pt>
                <c:pt idx="221">
                  <c:v>8.2300000000000466</c:v>
                </c:pt>
                <c:pt idx="222">
                  <c:v>8.2200000000000468</c:v>
                </c:pt>
                <c:pt idx="223">
                  <c:v>8.210000000000047</c:v>
                </c:pt>
                <c:pt idx="224">
                  <c:v>8.2000000000000473</c:v>
                </c:pt>
                <c:pt idx="225">
                  <c:v>8.1900000000000475</c:v>
                </c:pt>
                <c:pt idx="226">
                  <c:v>8.1800000000000477</c:v>
                </c:pt>
                <c:pt idx="227">
                  <c:v>8.1700000000000479</c:v>
                </c:pt>
                <c:pt idx="228">
                  <c:v>8.1600000000000481</c:v>
                </c:pt>
                <c:pt idx="229">
                  <c:v>8.1500000000000483</c:v>
                </c:pt>
                <c:pt idx="230">
                  <c:v>8.1400000000000485</c:v>
                </c:pt>
                <c:pt idx="231">
                  <c:v>8.1300000000000487</c:v>
                </c:pt>
                <c:pt idx="232">
                  <c:v>8.120000000000049</c:v>
                </c:pt>
                <c:pt idx="233">
                  <c:v>8.1100000000000492</c:v>
                </c:pt>
                <c:pt idx="234">
                  <c:v>8.1000000000000494</c:v>
                </c:pt>
                <c:pt idx="235">
                  <c:v>8.0900000000000496</c:v>
                </c:pt>
                <c:pt idx="236">
                  <c:v>8.0800000000000498</c:v>
                </c:pt>
                <c:pt idx="237">
                  <c:v>8.07000000000005</c:v>
                </c:pt>
                <c:pt idx="238">
                  <c:v>8.0600000000000502</c:v>
                </c:pt>
                <c:pt idx="239">
                  <c:v>8.0500000000000504</c:v>
                </c:pt>
                <c:pt idx="240">
                  <c:v>8.0400000000000507</c:v>
                </c:pt>
                <c:pt idx="241">
                  <c:v>8.0300000000000509</c:v>
                </c:pt>
                <c:pt idx="242">
                  <c:v>8.0200000000000511</c:v>
                </c:pt>
                <c:pt idx="243">
                  <c:v>8.0100000000000513</c:v>
                </c:pt>
                <c:pt idx="244">
                  <c:v>8.0000000000000515</c:v>
                </c:pt>
                <c:pt idx="245">
                  <c:v>7.9900000000000517</c:v>
                </c:pt>
                <c:pt idx="246">
                  <c:v>7.9800000000000519</c:v>
                </c:pt>
                <c:pt idx="247">
                  <c:v>7.9700000000000522</c:v>
                </c:pt>
                <c:pt idx="248">
                  <c:v>7.9600000000000524</c:v>
                </c:pt>
                <c:pt idx="249">
                  <c:v>7.9500000000000526</c:v>
                </c:pt>
                <c:pt idx="250">
                  <c:v>7.9400000000000528</c:v>
                </c:pt>
                <c:pt idx="251">
                  <c:v>7.930000000000053</c:v>
                </c:pt>
                <c:pt idx="252">
                  <c:v>7.9200000000000532</c:v>
                </c:pt>
                <c:pt idx="253">
                  <c:v>7.9100000000000534</c:v>
                </c:pt>
                <c:pt idx="254">
                  <c:v>7.9000000000000536</c:v>
                </c:pt>
                <c:pt idx="255">
                  <c:v>7.8900000000000539</c:v>
                </c:pt>
                <c:pt idx="256">
                  <c:v>7.8800000000000541</c:v>
                </c:pt>
                <c:pt idx="257">
                  <c:v>7.8700000000000543</c:v>
                </c:pt>
                <c:pt idx="258">
                  <c:v>7.8600000000000545</c:v>
                </c:pt>
                <c:pt idx="259">
                  <c:v>7.8500000000000547</c:v>
                </c:pt>
                <c:pt idx="260">
                  <c:v>7.8400000000000549</c:v>
                </c:pt>
                <c:pt idx="261">
                  <c:v>7.8300000000000551</c:v>
                </c:pt>
                <c:pt idx="262">
                  <c:v>7.8200000000000554</c:v>
                </c:pt>
                <c:pt idx="263">
                  <c:v>7.8100000000000556</c:v>
                </c:pt>
                <c:pt idx="264">
                  <c:v>7.8000000000000558</c:v>
                </c:pt>
                <c:pt idx="265">
                  <c:v>7.790000000000056</c:v>
                </c:pt>
                <c:pt idx="266">
                  <c:v>7.7800000000000562</c:v>
                </c:pt>
                <c:pt idx="267">
                  <c:v>7.7700000000000564</c:v>
                </c:pt>
                <c:pt idx="268">
                  <c:v>7.7600000000000566</c:v>
                </c:pt>
                <c:pt idx="269">
                  <c:v>7.7500000000000568</c:v>
                </c:pt>
                <c:pt idx="270">
                  <c:v>7.7400000000000571</c:v>
                </c:pt>
                <c:pt idx="271">
                  <c:v>7.7300000000000573</c:v>
                </c:pt>
                <c:pt idx="272">
                  <c:v>7.7200000000000575</c:v>
                </c:pt>
                <c:pt idx="273">
                  <c:v>7.7100000000000577</c:v>
                </c:pt>
                <c:pt idx="274">
                  <c:v>7.7000000000000579</c:v>
                </c:pt>
                <c:pt idx="275">
                  <c:v>7.6900000000000581</c:v>
                </c:pt>
                <c:pt idx="276">
                  <c:v>7.6800000000000583</c:v>
                </c:pt>
                <c:pt idx="277">
                  <c:v>7.6700000000000585</c:v>
                </c:pt>
                <c:pt idx="278">
                  <c:v>7.6600000000000588</c:v>
                </c:pt>
                <c:pt idx="279">
                  <c:v>7.650000000000059</c:v>
                </c:pt>
                <c:pt idx="280">
                  <c:v>7.6400000000000592</c:v>
                </c:pt>
                <c:pt idx="281">
                  <c:v>7.6300000000000594</c:v>
                </c:pt>
                <c:pt idx="282">
                  <c:v>7.6200000000000596</c:v>
                </c:pt>
                <c:pt idx="283">
                  <c:v>7.6100000000000598</c:v>
                </c:pt>
                <c:pt idx="284">
                  <c:v>7.60000000000006</c:v>
                </c:pt>
                <c:pt idx="285">
                  <c:v>7.5900000000000603</c:v>
                </c:pt>
                <c:pt idx="286">
                  <c:v>7.5800000000000605</c:v>
                </c:pt>
                <c:pt idx="287">
                  <c:v>7.5700000000000607</c:v>
                </c:pt>
                <c:pt idx="288">
                  <c:v>7.5600000000000609</c:v>
                </c:pt>
                <c:pt idx="289">
                  <c:v>7.5500000000000611</c:v>
                </c:pt>
                <c:pt idx="290">
                  <c:v>7.5400000000000613</c:v>
                </c:pt>
                <c:pt idx="291">
                  <c:v>7.5300000000000615</c:v>
                </c:pt>
                <c:pt idx="292">
                  <c:v>7.5200000000000617</c:v>
                </c:pt>
                <c:pt idx="293">
                  <c:v>7.510000000000062</c:v>
                </c:pt>
                <c:pt idx="294">
                  <c:v>7.5000000000000622</c:v>
                </c:pt>
                <c:pt idx="295">
                  <c:v>7.4900000000000624</c:v>
                </c:pt>
                <c:pt idx="296">
                  <c:v>7.4800000000000626</c:v>
                </c:pt>
                <c:pt idx="297">
                  <c:v>7.4700000000000628</c:v>
                </c:pt>
                <c:pt idx="298">
                  <c:v>7.460000000000063</c:v>
                </c:pt>
                <c:pt idx="299">
                  <c:v>7.4500000000000632</c:v>
                </c:pt>
                <c:pt idx="300">
                  <c:v>7.4400000000000635</c:v>
                </c:pt>
                <c:pt idx="301">
                  <c:v>7.4300000000000637</c:v>
                </c:pt>
                <c:pt idx="302">
                  <c:v>7.4200000000000639</c:v>
                </c:pt>
                <c:pt idx="303">
                  <c:v>7.4100000000000641</c:v>
                </c:pt>
                <c:pt idx="304">
                  <c:v>7.4000000000000643</c:v>
                </c:pt>
                <c:pt idx="305">
                  <c:v>7.3900000000000645</c:v>
                </c:pt>
                <c:pt idx="306">
                  <c:v>7.3800000000000647</c:v>
                </c:pt>
                <c:pt idx="307">
                  <c:v>7.3700000000000649</c:v>
                </c:pt>
                <c:pt idx="308">
                  <c:v>7.3600000000000652</c:v>
                </c:pt>
                <c:pt idx="309">
                  <c:v>7.3500000000000654</c:v>
                </c:pt>
                <c:pt idx="310">
                  <c:v>7.3400000000000656</c:v>
                </c:pt>
                <c:pt idx="311">
                  <c:v>7.3300000000000658</c:v>
                </c:pt>
                <c:pt idx="312">
                  <c:v>7.320000000000066</c:v>
                </c:pt>
                <c:pt idx="313">
                  <c:v>7.3100000000000662</c:v>
                </c:pt>
                <c:pt idx="314">
                  <c:v>7.3000000000000664</c:v>
                </c:pt>
                <c:pt idx="315">
                  <c:v>7.2900000000000666</c:v>
                </c:pt>
                <c:pt idx="316">
                  <c:v>7.2800000000000669</c:v>
                </c:pt>
                <c:pt idx="317">
                  <c:v>7.2700000000000671</c:v>
                </c:pt>
                <c:pt idx="318">
                  <c:v>7.2600000000000673</c:v>
                </c:pt>
                <c:pt idx="319">
                  <c:v>7.2500000000000675</c:v>
                </c:pt>
                <c:pt idx="320">
                  <c:v>7.2400000000000677</c:v>
                </c:pt>
                <c:pt idx="321">
                  <c:v>7.2300000000000679</c:v>
                </c:pt>
                <c:pt idx="322">
                  <c:v>7.2200000000000681</c:v>
                </c:pt>
                <c:pt idx="323">
                  <c:v>7.2100000000000684</c:v>
                </c:pt>
                <c:pt idx="324">
                  <c:v>7.2000000000000686</c:v>
                </c:pt>
                <c:pt idx="325">
                  <c:v>7.1900000000000688</c:v>
                </c:pt>
                <c:pt idx="326">
                  <c:v>7.180000000000069</c:v>
                </c:pt>
                <c:pt idx="327">
                  <c:v>7.1700000000000692</c:v>
                </c:pt>
                <c:pt idx="328">
                  <c:v>7.1600000000000694</c:v>
                </c:pt>
                <c:pt idx="329">
                  <c:v>7.1500000000000696</c:v>
                </c:pt>
                <c:pt idx="330">
                  <c:v>7.1400000000000698</c:v>
                </c:pt>
                <c:pt idx="331">
                  <c:v>7.1300000000000701</c:v>
                </c:pt>
                <c:pt idx="332">
                  <c:v>7.1200000000000703</c:v>
                </c:pt>
                <c:pt idx="333">
                  <c:v>7.1100000000000705</c:v>
                </c:pt>
                <c:pt idx="334">
                  <c:v>7.1000000000000707</c:v>
                </c:pt>
                <c:pt idx="335">
                  <c:v>7.0900000000000709</c:v>
                </c:pt>
                <c:pt idx="336">
                  <c:v>7.0800000000000711</c:v>
                </c:pt>
                <c:pt idx="337">
                  <c:v>7.0700000000000713</c:v>
                </c:pt>
                <c:pt idx="338">
                  <c:v>7.0600000000000716</c:v>
                </c:pt>
                <c:pt idx="339">
                  <c:v>7.0500000000000718</c:v>
                </c:pt>
                <c:pt idx="340">
                  <c:v>7.040000000000072</c:v>
                </c:pt>
                <c:pt idx="341">
                  <c:v>7.0300000000000722</c:v>
                </c:pt>
                <c:pt idx="342">
                  <c:v>7.0200000000000724</c:v>
                </c:pt>
                <c:pt idx="343">
                  <c:v>7.0100000000000726</c:v>
                </c:pt>
                <c:pt idx="344">
                  <c:v>7.0000000000000728</c:v>
                </c:pt>
                <c:pt idx="345">
                  <c:v>6.990000000000073</c:v>
                </c:pt>
                <c:pt idx="346">
                  <c:v>6.9800000000000733</c:v>
                </c:pt>
                <c:pt idx="347">
                  <c:v>6.9700000000000735</c:v>
                </c:pt>
                <c:pt idx="348">
                  <c:v>6.9600000000000737</c:v>
                </c:pt>
                <c:pt idx="349">
                  <c:v>6.9500000000000739</c:v>
                </c:pt>
                <c:pt idx="350">
                  <c:v>6.9400000000000741</c:v>
                </c:pt>
                <c:pt idx="351">
                  <c:v>6.9300000000000743</c:v>
                </c:pt>
                <c:pt idx="352">
                  <c:v>6.9200000000000745</c:v>
                </c:pt>
                <c:pt idx="353">
                  <c:v>6.9100000000000747</c:v>
                </c:pt>
                <c:pt idx="354">
                  <c:v>6.900000000000075</c:v>
                </c:pt>
                <c:pt idx="355">
                  <c:v>6.8900000000000752</c:v>
                </c:pt>
                <c:pt idx="356">
                  <c:v>6.8800000000000754</c:v>
                </c:pt>
                <c:pt idx="357">
                  <c:v>6.8700000000000756</c:v>
                </c:pt>
                <c:pt idx="358">
                  <c:v>6.8600000000000758</c:v>
                </c:pt>
                <c:pt idx="359">
                  <c:v>6.850000000000076</c:v>
                </c:pt>
                <c:pt idx="360">
                  <c:v>6.8400000000000762</c:v>
                </c:pt>
                <c:pt idx="361">
                  <c:v>6.8300000000000765</c:v>
                </c:pt>
                <c:pt idx="362">
                  <c:v>6.8200000000000767</c:v>
                </c:pt>
                <c:pt idx="363">
                  <c:v>6.8100000000000769</c:v>
                </c:pt>
                <c:pt idx="364">
                  <c:v>6.8000000000000771</c:v>
                </c:pt>
                <c:pt idx="365">
                  <c:v>6.7900000000000773</c:v>
                </c:pt>
                <c:pt idx="366">
                  <c:v>6.7800000000000775</c:v>
                </c:pt>
                <c:pt idx="367">
                  <c:v>6.7700000000000777</c:v>
                </c:pt>
                <c:pt idx="368">
                  <c:v>6.7600000000000779</c:v>
                </c:pt>
                <c:pt idx="369">
                  <c:v>6.7500000000000782</c:v>
                </c:pt>
                <c:pt idx="370">
                  <c:v>6.7400000000000784</c:v>
                </c:pt>
                <c:pt idx="371">
                  <c:v>6.7300000000000786</c:v>
                </c:pt>
                <c:pt idx="372">
                  <c:v>6.7200000000000788</c:v>
                </c:pt>
                <c:pt idx="373">
                  <c:v>6.710000000000079</c:v>
                </c:pt>
                <c:pt idx="374">
                  <c:v>6.7000000000000792</c:v>
                </c:pt>
                <c:pt idx="375">
                  <c:v>6.6900000000000794</c:v>
                </c:pt>
                <c:pt idx="376">
                  <c:v>6.6800000000000797</c:v>
                </c:pt>
                <c:pt idx="377">
                  <c:v>6.6700000000000799</c:v>
                </c:pt>
                <c:pt idx="378">
                  <c:v>6.6600000000000801</c:v>
                </c:pt>
                <c:pt idx="379">
                  <c:v>6.6500000000000803</c:v>
                </c:pt>
                <c:pt idx="380">
                  <c:v>6.6400000000000805</c:v>
                </c:pt>
                <c:pt idx="381">
                  <c:v>6.6300000000000807</c:v>
                </c:pt>
                <c:pt idx="382">
                  <c:v>6.6200000000000809</c:v>
                </c:pt>
                <c:pt idx="383">
                  <c:v>6.6100000000000811</c:v>
                </c:pt>
                <c:pt idx="384">
                  <c:v>6.6000000000000814</c:v>
                </c:pt>
                <c:pt idx="385">
                  <c:v>6.5900000000000816</c:v>
                </c:pt>
                <c:pt idx="386">
                  <c:v>6.5800000000000818</c:v>
                </c:pt>
                <c:pt idx="387">
                  <c:v>6.570000000000082</c:v>
                </c:pt>
                <c:pt idx="388">
                  <c:v>6.5600000000000822</c:v>
                </c:pt>
                <c:pt idx="389">
                  <c:v>6.5500000000000824</c:v>
                </c:pt>
                <c:pt idx="390">
                  <c:v>6.5400000000000826</c:v>
                </c:pt>
                <c:pt idx="391">
                  <c:v>6.5300000000000828</c:v>
                </c:pt>
                <c:pt idx="392">
                  <c:v>6.5200000000000831</c:v>
                </c:pt>
                <c:pt idx="393">
                  <c:v>6.5100000000000833</c:v>
                </c:pt>
                <c:pt idx="394">
                  <c:v>6.5000000000000835</c:v>
                </c:pt>
                <c:pt idx="395">
                  <c:v>6.4900000000000837</c:v>
                </c:pt>
                <c:pt idx="396">
                  <c:v>6.4800000000000839</c:v>
                </c:pt>
                <c:pt idx="397">
                  <c:v>6.4700000000000841</c:v>
                </c:pt>
                <c:pt idx="398">
                  <c:v>6.4600000000000843</c:v>
                </c:pt>
                <c:pt idx="399">
                  <c:v>6.4500000000000846</c:v>
                </c:pt>
                <c:pt idx="400">
                  <c:v>6.4400000000000848</c:v>
                </c:pt>
                <c:pt idx="401">
                  <c:v>6.430000000000085</c:v>
                </c:pt>
                <c:pt idx="402">
                  <c:v>6.4200000000000852</c:v>
                </c:pt>
                <c:pt idx="403">
                  <c:v>6.4100000000000854</c:v>
                </c:pt>
                <c:pt idx="404">
                  <c:v>6.4000000000000856</c:v>
                </c:pt>
                <c:pt idx="405">
                  <c:v>6.3900000000000858</c:v>
                </c:pt>
                <c:pt idx="406">
                  <c:v>6.380000000000086</c:v>
                </c:pt>
                <c:pt idx="407">
                  <c:v>6.3700000000000863</c:v>
                </c:pt>
                <c:pt idx="408">
                  <c:v>6.3600000000000865</c:v>
                </c:pt>
                <c:pt idx="409">
                  <c:v>6.3500000000000867</c:v>
                </c:pt>
                <c:pt idx="410">
                  <c:v>6.3400000000000869</c:v>
                </c:pt>
                <c:pt idx="411">
                  <c:v>6.3300000000000871</c:v>
                </c:pt>
                <c:pt idx="412">
                  <c:v>6.3200000000000873</c:v>
                </c:pt>
                <c:pt idx="413">
                  <c:v>6.3100000000000875</c:v>
                </c:pt>
                <c:pt idx="414">
                  <c:v>6.3000000000000878</c:v>
                </c:pt>
                <c:pt idx="415">
                  <c:v>6.290000000000088</c:v>
                </c:pt>
                <c:pt idx="416">
                  <c:v>6.2800000000000882</c:v>
                </c:pt>
                <c:pt idx="417">
                  <c:v>6.2700000000000884</c:v>
                </c:pt>
                <c:pt idx="418">
                  <c:v>6.2600000000000886</c:v>
                </c:pt>
                <c:pt idx="419">
                  <c:v>6.2500000000000888</c:v>
                </c:pt>
                <c:pt idx="420">
                  <c:v>6.240000000000089</c:v>
                </c:pt>
                <c:pt idx="421">
                  <c:v>6.2300000000000892</c:v>
                </c:pt>
                <c:pt idx="422">
                  <c:v>6.2200000000000895</c:v>
                </c:pt>
                <c:pt idx="423">
                  <c:v>6.2100000000000897</c:v>
                </c:pt>
                <c:pt idx="424">
                  <c:v>6.2000000000000899</c:v>
                </c:pt>
                <c:pt idx="425">
                  <c:v>6.1900000000000901</c:v>
                </c:pt>
                <c:pt idx="426">
                  <c:v>6.1800000000000903</c:v>
                </c:pt>
                <c:pt idx="427">
                  <c:v>6.1700000000000905</c:v>
                </c:pt>
                <c:pt idx="428">
                  <c:v>6.1600000000000907</c:v>
                </c:pt>
                <c:pt idx="429">
                  <c:v>6.1500000000000909</c:v>
                </c:pt>
                <c:pt idx="430">
                  <c:v>6.1400000000000912</c:v>
                </c:pt>
                <c:pt idx="431">
                  <c:v>6.1300000000000914</c:v>
                </c:pt>
                <c:pt idx="432">
                  <c:v>6.1200000000000916</c:v>
                </c:pt>
                <c:pt idx="433">
                  <c:v>6.1100000000000918</c:v>
                </c:pt>
                <c:pt idx="434">
                  <c:v>6.100000000000092</c:v>
                </c:pt>
                <c:pt idx="435">
                  <c:v>6.0900000000000922</c:v>
                </c:pt>
                <c:pt idx="436">
                  <c:v>6.0800000000000924</c:v>
                </c:pt>
                <c:pt idx="437">
                  <c:v>6.0700000000000927</c:v>
                </c:pt>
                <c:pt idx="438">
                  <c:v>6.0600000000000929</c:v>
                </c:pt>
                <c:pt idx="439">
                  <c:v>6.0500000000000931</c:v>
                </c:pt>
                <c:pt idx="440">
                  <c:v>6.0400000000000933</c:v>
                </c:pt>
                <c:pt idx="441">
                  <c:v>6.0300000000000935</c:v>
                </c:pt>
                <c:pt idx="442">
                  <c:v>6.0200000000000937</c:v>
                </c:pt>
                <c:pt idx="443">
                  <c:v>6.0100000000000939</c:v>
                </c:pt>
                <c:pt idx="444">
                  <c:v>6.0000000000000941</c:v>
                </c:pt>
                <c:pt idx="445">
                  <c:v>5.9900000000000944</c:v>
                </c:pt>
                <c:pt idx="446">
                  <c:v>5.9800000000000946</c:v>
                </c:pt>
                <c:pt idx="447">
                  <c:v>5.9700000000000948</c:v>
                </c:pt>
                <c:pt idx="448">
                  <c:v>5.960000000000095</c:v>
                </c:pt>
                <c:pt idx="449">
                  <c:v>5.9500000000000952</c:v>
                </c:pt>
                <c:pt idx="450">
                  <c:v>5.9400000000000954</c:v>
                </c:pt>
                <c:pt idx="451">
                  <c:v>5.9300000000000956</c:v>
                </c:pt>
                <c:pt idx="452">
                  <c:v>5.9200000000000959</c:v>
                </c:pt>
                <c:pt idx="453">
                  <c:v>5.9100000000000961</c:v>
                </c:pt>
                <c:pt idx="454">
                  <c:v>5.9000000000000963</c:v>
                </c:pt>
                <c:pt idx="455">
                  <c:v>5.8900000000000965</c:v>
                </c:pt>
                <c:pt idx="456">
                  <c:v>5.8800000000000967</c:v>
                </c:pt>
                <c:pt idx="457">
                  <c:v>5.8700000000000969</c:v>
                </c:pt>
                <c:pt idx="458">
                  <c:v>5.8600000000000971</c:v>
                </c:pt>
                <c:pt idx="459">
                  <c:v>5.8500000000000973</c:v>
                </c:pt>
                <c:pt idx="460">
                  <c:v>5.8400000000000976</c:v>
                </c:pt>
                <c:pt idx="461">
                  <c:v>5.8300000000000978</c:v>
                </c:pt>
                <c:pt idx="462">
                  <c:v>5.820000000000098</c:v>
                </c:pt>
                <c:pt idx="463">
                  <c:v>5.8100000000000982</c:v>
                </c:pt>
                <c:pt idx="464">
                  <c:v>5.8000000000000984</c:v>
                </c:pt>
                <c:pt idx="465">
                  <c:v>5.7900000000000986</c:v>
                </c:pt>
                <c:pt idx="466">
                  <c:v>5.7800000000000988</c:v>
                </c:pt>
                <c:pt idx="467">
                  <c:v>5.770000000000099</c:v>
                </c:pt>
                <c:pt idx="468">
                  <c:v>5.7600000000000993</c:v>
                </c:pt>
                <c:pt idx="469">
                  <c:v>5.7500000000000995</c:v>
                </c:pt>
                <c:pt idx="470">
                  <c:v>5.7400000000000997</c:v>
                </c:pt>
                <c:pt idx="471">
                  <c:v>5.7300000000000999</c:v>
                </c:pt>
                <c:pt idx="472">
                  <c:v>5.7200000000001001</c:v>
                </c:pt>
                <c:pt idx="473">
                  <c:v>5.7100000000001003</c:v>
                </c:pt>
                <c:pt idx="474">
                  <c:v>5.7000000000001005</c:v>
                </c:pt>
                <c:pt idx="475">
                  <c:v>5.6900000000001008</c:v>
                </c:pt>
                <c:pt idx="476">
                  <c:v>5.680000000000101</c:v>
                </c:pt>
                <c:pt idx="477">
                  <c:v>5.6700000000001012</c:v>
                </c:pt>
                <c:pt idx="478">
                  <c:v>5.6600000000001014</c:v>
                </c:pt>
                <c:pt idx="479">
                  <c:v>5.6500000000001016</c:v>
                </c:pt>
                <c:pt idx="480">
                  <c:v>5.6400000000001018</c:v>
                </c:pt>
                <c:pt idx="481">
                  <c:v>5.630000000000102</c:v>
                </c:pt>
                <c:pt idx="482">
                  <c:v>5.6200000000001022</c:v>
                </c:pt>
                <c:pt idx="483">
                  <c:v>5.6100000000001025</c:v>
                </c:pt>
                <c:pt idx="484">
                  <c:v>5.6000000000001027</c:v>
                </c:pt>
                <c:pt idx="485">
                  <c:v>5.5900000000001029</c:v>
                </c:pt>
                <c:pt idx="486">
                  <c:v>5.5800000000001031</c:v>
                </c:pt>
                <c:pt idx="487">
                  <c:v>5.5700000000001033</c:v>
                </c:pt>
                <c:pt idx="488">
                  <c:v>5.5600000000001035</c:v>
                </c:pt>
                <c:pt idx="489">
                  <c:v>5.5500000000001037</c:v>
                </c:pt>
                <c:pt idx="490">
                  <c:v>5.540000000000104</c:v>
                </c:pt>
                <c:pt idx="491">
                  <c:v>5.5300000000001042</c:v>
                </c:pt>
                <c:pt idx="492">
                  <c:v>5.5200000000001044</c:v>
                </c:pt>
                <c:pt idx="493">
                  <c:v>5.5100000000001046</c:v>
                </c:pt>
                <c:pt idx="494">
                  <c:v>5.5000000000001048</c:v>
                </c:pt>
                <c:pt idx="495">
                  <c:v>5.490000000000105</c:v>
                </c:pt>
                <c:pt idx="496">
                  <c:v>5.4800000000001052</c:v>
                </c:pt>
                <c:pt idx="497">
                  <c:v>5.4700000000001054</c:v>
                </c:pt>
                <c:pt idx="498">
                  <c:v>5.4600000000001057</c:v>
                </c:pt>
                <c:pt idx="499">
                  <c:v>5.4500000000001059</c:v>
                </c:pt>
                <c:pt idx="500">
                  <c:v>5.4400000000001061</c:v>
                </c:pt>
                <c:pt idx="501">
                  <c:v>5.4300000000001063</c:v>
                </c:pt>
                <c:pt idx="502">
                  <c:v>5.4200000000001065</c:v>
                </c:pt>
                <c:pt idx="503">
                  <c:v>5.4100000000001067</c:v>
                </c:pt>
                <c:pt idx="504">
                  <c:v>5.4000000000001069</c:v>
                </c:pt>
                <c:pt idx="505">
                  <c:v>5.3900000000001071</c:v>
                </c:pt>
                <c:pt idx="506">
                  <c:v>5.3800000000001074</c:v>
                </c:pt>
                <c:pt idx="507">
                  <c:v>5.3700000000001076</c:v>
                </c:pt>
                <c:pt idx="508">
                  <c:v>5.3600000000001078</c:v>
                </c:pt>
                <c:pt idx="509">
                  <c:v>5.350000000000108</c:v>
                </c:pt>
                <c:pt idx="510">
                  <c:v>5.3400000000001082</c:v>
                </c:pt>
                <c:pt idx="511">
                  <c:v>5.3300000000001084</c:v>
                </c:pt>
                <c:pt idx="512">
                  <c:v>5.3200000000001086</c:v>
                </c:pt>
                <c:pt idx="513">
                  <c:v>5.3100000000001089</c:v>
                </c:pt>
                <c:pt idx="514">
                  <c:v>5.3000000000001091</c:v>
                </c:pt>
                <c:pt idx="515">
                  <c:v>5.2900000000001093</c:v>
                </c:pt>
                <c:pt idx="516">
                  <c:v>5.2800000000001095</c:v>
                </c:pt>
                <c:pt idx="517">
                  <c:v>5.2700000000001097</c:v>
                </c:pt>
                <c:pt idx="518">
                  <c:v>5.2600000000001099</c:v>
                </c:pt>
                <c:pt idx="519">
                  <c:v>5.2500000000001101</c:v>
                </c:pt>
                <c:pt idx="520">
                  <c:v>5.2400000000001103</c:v>
                </c:pt>
                <c:pt idx="521">
                  <c:v>5.2300000000001106</c:v>
                </c:pt>
                <c:pt idx="522">
                  <c:v>5.2200000000001108</c:v>
                </c:pt>
                <c:pt idx="523">
                  <c:v>5.210000000000111</c:v>
                </c:pt>
                <c:pt idx="524">
                  <c:v>5.2000000000001112</c:v>
                </c:pt>
                <c:pt idx="525">
                  <c:v>5.1900000000001114</c:v>
                </c:pt>
                <c:pt idx="526">
                  <c:v>5.1800000000001116</c:v>
                </c:pt>
                <c:pt idx="527">
                  <c:v>5.1700000000001118</c:v>
                </c:pt>
                <c:pt idx="528">
                  <c:v>5.1600000000001121</c:v>
                </c:pt>
                <c:pt idx="529">
                  <c:v>5.1500000000001123</c:v>
                </c:pt>
                <c:pt idx="530">
                  <c:v>5.1400000000001125</c:v>
                </c:pt>
                <c:pt idx="531">
                  <c:v>5.1300000000001127</c:v>
                </c:pt>
                <c:pt idx="532">
                  <c:v>5.1200000000001129</c:v>
                </c:pt>
                <c:pt idx="533">
                  <c:v>5.1100000000001131</c:v>
                </c:pt>
                <c:pt idx="534">
                  <c:v>5.1000000000001133</c:v>
                </c:pt>
                <c:pt idx="535">
                  <c:v>5.0900000000001135</c:v>
                </c:pt>
                <c:pt idx="536">
                  <c:v>5.0800000000001138</c:v>
                </c:pt>
                <c:pt idx="537">
                  <c:v>5.070000000000114</c:v>
                </c:pt>
                <c:pt idx="538">
                  <c:v>5.0600000000001142</c:v>
                </c:pt>
                <c:pt idx="539">
                  <c:v>5.0500000000001144</c:v>
                </c:pt>
                <c:pt idx="540">
                  <c:v>5.0400000000001146</c:v>
                </c:pt>
                <c:pt idx="541">
                  <c:v>5.0300000000001148</c:v>
                </c:pt>
                <c:pt idx="542">
                  <c:v>5.020000000000115</c:v>
                </c:pt>
                <c:pt idx="543">
                  <c:v>5.0100000000001153</c:v>
                </c:pt>
                <c:pt idx="544">
                  <c:v>5.0000000000001155</c:v>
                </c:pt>
                <c:pt idx="545">
                  <c:v>4.9900000000001157</c:v>
                </c:pt>
                <c:pt idx="546">
                  <c:v>4.9800000000001159</c:v>
                </c:pt>
                <c:pt idx="547">
                  <c:v>4.9700000000001161</c:v>
                </c:pt>
                <c:pt idx="548">
                  <c:v>4.9600000000001163</c:v>
                </c:pt>
                <c:pt idx="549">
                  <c:v>4.9500000000001165</c:v>
                </c:pt>
                <c:pt idx="550">
                  <c:v>4.9400000000001167</c:v>
                </c:pt>
                <c:pt idx="551">
                  <c:v>4.930000000000117</c:v>
                </c:pt>
                <c:pt idx="552">
                  <c:v>4.9200000000001172</c:v>
                </c:pt>
                <c:pt idx="553">
                  <c:v>4.9100000000001174</c:v>
                </c:pt>
                <c:pt idx="554">
                  <c:v>4.9000000000001176</c:v>
                </c:pt>
                <c:pt idx="555">
                  <c:v>4.8900000000001178</c:v>
                </c:pt>
                <c:pt idx="556">
                  <c:v>4.880000000000118</c:v>
                </c:pt>
                <c:pt idx="557">
                  <c:v>4.8700000000001182</c:v>
                </c:pt>
                <c:pt idx="558">
                  <c:v>4.8600000000001184</c:v>
                </c:pt>
                <c:pt idx="559">
                  <c:v>4.8500000000001187</c:v>
                </c:pt>
                <c:pt idx="560">
                  <c:v>4.8400000000001189</c:v>
                </c:pt>
                <c:pt idx="561">
                  <c:v>4.8300000000001191</c:v>
                </c:pt>
                <c:pt idx="562">
                  <c:v>4.8200000000001193</c:v>
                </c:pt>
                <c:pt idx="563">
                  <c:v>4.8100000000001195</c:v>
                </c:pt>
                <c:pt idx="564">
                  <c:v>4.8000000000001197</c:v>
                </c:pt>
                <c:pt idx="565">
                  <c:v>4.7900000000001199</c:v>
                </c:pt>
                <c:pt idx="566">
                  <c:v>4.7800000000001202</c:v>
                </c:pt>
                <c:pt idx="567">
                  <c:v>4.7700000000001204</c:v>
                </c:pt>
                <c:pt idx="568">
                  <c:v>4.7600000000001206</c:v>
                </c:pt>
                <c:pt idx="569">
                  <c:v>4.7500000000001208</c:v>
                </c:pt>
                <c:pt idx="570">
                  <c:v>4.740000000000121</c:v>
                </c:pt>
                <c:pt idx="571">
                  <c:v>4.7300000000001212</c:v>
                </c:pt>
                <c:pt idx="572">
                  <c:v>4.7200000000001214</c:v>
                </c:pt>
                <c:pt idx="573">
                  <c:v>4.7100000000001216</c:v>
                </c:pt>
                <c:pt idx="574">
                  <c:v>4.7000000000001219</c:v>
                </c:pt>
                <c:pt idx="575">
                  <c:v>4.6900000000001221</c:v>
                </c:pt>
                <c:pt idx="576">
                  <c:v>4.6800000000001223</c:v>
                </c:pt>
                <c:pt idx="577">
                  <c:v>4.6700000000001225</c:v>
                </c:pt>
                <c:pt idx="578">
                  <c:v>4.6600000000001227</c:v>
                </c:pt>
                <c:pt idx="579">
                  <c:v>4.6500000000001229</c:v>
                </c:pt>
                <c:pt idx="580">
                  <c:v>4.6400000000001231</c:v>
                </c:pt>
                <c:pt idx="581">
                  <c:v>4.6300000000001234</c:v>
                </c:pt>
                <c:pt idx="582">
                  <c:v>4.6200000000001236</c:v>
                </c:pt>
                <c:pt idx="583">
                  <c:v>4.6100000000001238</c:v>
                </c:pt>
                <c:pt idx="584">
                  <c:v>4.600000000000124</c:v>
                </c:pt>
                <c:pt idx="585">
                  <c:v>4.5900000000001242</c:v>
                </c:pt>
                <c:pt idx="586">
                  <c:v>4.5800000000001244</c:v>
                </c:pt>
                <c:pt idx="587">
                  <c:v>4.5700000000001246</c:v>
                </c:pt>
                <c:pt idx="588">
                  <c:v>4.5600000000001248</c:v>
                </c:pt>
                <c:pt idx="589">
                  <c:v>4.5500000000001251</c:v>
                </c:pt>
                <c:pt idx="590">
                  <c:v>4.5400000000001253</c:v>
                </c:pt>
                <c:pt idx="591">
                  <c:v>4.5300000000001255</c:v>
                </c:pt>
                <c:pt idx="592">
                  <c:v>4.5200000000001257</c:v>
                </c:pt>
                <c:pt idx="593">
                  <c:v>4.5100000000001259</c:v>
                </c:pt>
                <c:pt idx="594">
                  <c:v>4.5000000000001261</c:v>
                </c:pt>
                <c:pt idx="595">
                  <c:v>4.4900000000001263</c:v>
                </c:pt>
                <c:pt idx="596">
                  <c:v>4.4800000000001265</c:v>
                </c:pt>
                <c:pt idx="597">
                  <c:v>4.4700000000001268</c:v>
                </c:pt>
                <c:pt idx="598">
                  <c:v>4.460000000000127</c:v>
                </c:pt>
                <c:pt idx="599">
                  <c:v>4.4500000000001272</c:v>
                </c:pt>
                <c:pt idx="600">
                  <c:v>4.4400000000001274</c:v>
                </c:pt>
                <c:pt idx="601">
                  <c:v>4.4300000000001276</c:v>
                </c:pt>
                <c:pt idx="602">
                  <c:v>4.4200000000001278</c:v>
                </c:pt>
                <c:pt idx="603">
                  <c:v>4.410000000000128</c:v>
                </c:pt>
                <c:pt idx="604">
                  <c:v>4.4000000000001283</c:v>
                </c:pt>
                <c:pt idx="605">
                  <c:v>4.3900000000001285</c:v>
                </c:pt>
                <c:pt idx="606">
                  <c:v>4.3800000000001287</c:v>
                </c:pt>
                <c:pt idx="607">
                  <c:v>4.3700000000001289</c:v>
                </c:pt>
                <c:pt idx="608">
                  <c:v>4.3600000000001291</c:v>
                </c:pt>
                <c:pt idx="609">
                  <c:v>4.3500000000001293</c:v>
                </c:pt>
                <c:pt idx="610">
                  <c:v>4.3400000000001295</c:v>
                </c:pt>
                <c:pt idx="611">
                  <c:v>4.3300000000001297</c:v>
                </c:pt>
                <c:pt idx="612">
                  <c:v>4.32000000000013</c:v>
                </c:pt>
                <c:pt idx="613">
                  <c:v>4.3100000000001302</c:v>
                </c:pt>
                <c:pt idx="614">
                  <c:v>4.3000000000001304</c:v>
                </c:pt>
                <c:pt idx="615">
                  <c:v>4.2900000000001306</c:v>
                </c:pt>
                <c:pt idx="616">
                  <c:v>4.2800000000001308</c:v>
                </c:pt>
                <c:pt idx="617">
                  <c:v>4.270000000000131</c:v>
                </c:pt>
                <c:pt idx="618">
                  <c:v>4.2600000000001312</c:v>
                </c:pt>
                <c:pt idx="619">
                  <c:v>4.2500000000001315</c:v>
                </c:pt>
                <c:pt idx="620">
                  <c:v>4.2400000000001317</c:v>
                </c:pt>
                <c:pt idx="621">
                  <c:v>4.2300000000001319</c:v>
                </c:pt>
                <c:pt idx="622">
                  <c:v>4.2200000000001321</c:v>
                </c:pt>
                <c:pt idx="623">
                  <c:v>4.2100000000001323</c:v>
                </c:pt>
                <c:pt idx="624">
                  <c:v>4.2000000000001325</c:v>
                </c:pt>
                <c:pt idx="625">
                  <c:v>4.1900000000001327</c:v>
                </c:pt>
                <c:pt idx="626">
                  <c:v>4.1800000000001329</c:v>
                </c:pt>
                <c:pt idx="627">
                  <c:v>4.1700000000001332</c:v>
                </c:pt>
                <c:pt idx="628">
                  <c:v>4.1600000000001334</c:v>
                </c:pt>
                <c:pt idx="629">
                  <c:v>4.1500000000001336</c:v>
                </c:pt>
                <c:pt idx="630">
                  <c:v>4.1400000000001338</c:v>
                </c:pt>
                <c:pt idx="631">
                  <c:v>4.130000000000134</c:v>
                </c:pt>
                <c:pt idx="632">
                  <c:v>4.1200000000001342</c:v>
                </c:pt>
                <c:pt idx="633">
                  <c:v>4.1100000000001344</c:v>
                </c:pt>
                <c:pt idx="634">
                  <c:v>4.1000000000001346</c:v>
                </c:pt>
                <c:pt idx="635">
                  <c:v>4.0900000000001349</c:v>
                </c:pt>
                <c:pt idx="636">
                  <c:v>4.0800000000001351</c:v>
                </c:pt>
                <c:pt idx="637">
                  <c:v>4.0700000000001353</c:v>
                </c:pt>
                <c:pt idx="638">
                  <c:v>4.0600000000001355</c:v>
                </c:pt>
                <c:pt idx="639">
                  <c:v>4.0500000000001357</c:v>
                </c:pt>
                <c:pt idx="640">
                  <c:v>4.0400000000001359</c:v>
                </c:pt>
                <c:pt idx="641">
                  <c:v>4.0300000000001361</c:v>
                </c:pt>
                <c:pt idx="642">
                  <c:v>4.0200000000001364</c:v>
                </c:pt>
                <c:pt idx="643">
                  <c:v>4.0100000000001366</c:v>
                </c:pt>
                <c:pt idx="644">
                  <c:v>4.0000000000001368</c:v>
                </c:pt>
                <c:pt idx="645">
                  <c:v>3.990000000000137</c:v>
                </c:pt>
                <c:pt idx="646">
                  <c:v>3.9800000000001372</c:v>
                </c:pt>
                <c:pt idx="647">
                  <c:v>3.9700000000001374</c:v>
                </c:pt>
                <c:pt idx="648">
                  <c:v>3.9600000000001376</c:v>
                </c:pt>
                <c:pt idx="649">
                  <c:v>3.9500000000001378</c:v>
                </c:pt>
                <c:pt idx="650">
                  <c:v>3.9400000000001381</c:v>
                </c:pt>
                <c:pt idx="651">
                  <c:v>3.9300000000001383</c:v>
                </c:pt>
                <c:pt idx="652">
                  <c:v>3.9200000000001385</c:v>
                </c:pt>
                <c:pt idx="653">
                  <c:v>3.9100000000001387</c:v>
                </c:pt>
                <c:pt idx="654">
                  <c:v>3.9000000000001389</c:v>
                </c:pt>
                <c:pt idx="655">
                  <c:v>3.8900000000001391</c:v>
                </c:pt>
                <c:pt idx="656">
                  <c:v>3.8800000000001393</c:v>
                </c:pt>
                <c:pt idx="657">
                  <c:v>3.8700000000001396</c:v>
                </c:pt>
                <c:pt idx="658">
                  <c:v>3.8600000000001398</c:v>
                </c:pt>
                <c:pt idx="659">
                  <c:v>3.85000000000014</c:v>
                </c:pt>
                <c:pt idx="660">
                  <c:v>3.8400000000001402</c:v>
                </c:pt>
                <c:pt idx="661">
                  <c:v>3.8300000000001404</c:v>
                </c:pt>
                <c:pt idx="662">
                  <c:v>3.8200000000001406</c:v>
                </c:pt>
                <c:pt idx="663">
                  <c:v>3.8100000000001408</c:v>
                </c:pt>
                <c:pt idx="664">
                  <c:v>3.800000000000141</c:v>
                </c:pt>
                <c:pt idx="665">
                  <c:v>3.7900000000001413</c:v>
                </c:pt>
                <c:pt idx="666">
                  <c:v>3.7800000000001415</c:v>
                </c:pt>
                <c:pt idx="667">
                  <c:v>3.7700000000001417</c:v>
                </c:pt>
                <c:pt idx="668">
                  <c:v>3.7600000000001419</c:v>
                </c:pt>
                <c:pt idx="669">
                  <c:v>3.7500000000001421</c:v>
                </c:pt>
                <c:pt idx="670">
                  <c:v>3.7400000000001423</c:v>
                </c:pt>
                <c:pt idx="671">
                  <c:v>3.7300000000001425</c:v>
                </c:pt>
                <c:pt idx="672">
                  <c:v>3.7200000000001427</c:v>
                </c:pt>
                <c:pt idx="673">
                  <c:v>3.710000000000143</c:v>
                </c:pt>
                <c:pt idx="674">
                  <c:v>3.7000000000001432</c:v>
                </c:pt>
                <c:pt idx="675">
                  <c:v>3.6900000000001434</c:v>
                </c:pt>
                <c:pt idx="676">
                  <c:v>3.6800000000001436</c:v>
                </c:pt>
                <c:pt idx="677">
                  <c:v>3.6700000000001438</c:v>
                </c:pt>
                <c:pt idx="678">
                  <c:v>3.660000000000144</c:v>
                </c:pt>
                <c:pt idx="679">
                  <c:v>3.6500000000001442</c:v>
                </c:pt>
                <c:pt idx="680">
                  <c:v>3.6400000000001445</c:v>
                </c:pt>
                <c:pt idx="681">
                  <c:v>3.6300000000001447</c:v>
                </c:pt>
                <c:pt idx="682">
                  <c:v>3.6200000000001449</c:v>
                </c:pt>
                <c:pt idx="683">
                  <c:v>3.6100000000001451</c:v>
                </c:pt>
                <c:pt idx="684">
                  <c:v>3.6000000000001453</c:v>
                </c:pt>
                <c:pt idx="685">
                  <c:v>3.5900000000001455</c:v>
                </c:pt>
                <c:pt idx="686">
                  <c:v>3.5800000000001457</c:v>
                </c:pt>
                <c:pt idx="687">
                  <c:v>3.5700000000001459</c:v>
                </c:pt>
                <c:pt idx="688">
                  <c:v>3.5600000000001462</c:v>
                </c:pt>
                <c:pt idx="689">
                  <c:v>3.5500000000001464</c:v>
                </c:pt>
                <c:pt idx="690">
                  <c:v>3.5400000000001466</c:v>
                </c:pt>
                <c:pt idx="691">
                  <c:v>3.5300000000001468</c:v>
                </c:pt>
                <c:pt idx="692">
                  <c:v>3.520000000000147</c:v>
                </c:pt>
                <c:pt idx="693">
                  <c:v>3.5100000000001472</c:v>
                </c:pt>
                <c:pt idx="694">
                  <c:v>3.5000000000001474</c:v>
                </c:pt>
                <c:pt idx="695">
                  <c:v>3.4900000000001477</c:v>
                </c:pt>
                <c:pt idx="696">
                  <c:v>3.4800000000001479</c:v>
                </c:pt>
                <c:pt idx="697">
                  <c:v>3.4700000000001481</c:v>
                </c:pt>
                <c:pt idx="698">
                  <c:v>3.4600000000001483</c:v>
                </c:pt>
                <c:pt idx="699">
                  <c:v>3.4500000000001485</c:v>
                </c:pt>
                <c:pt idx="700">
                  <c:v>3.4400000000001487</c:v>
                </c:pt>
                <c:pt idx="701">
                  <c:v>3.4300000000001489</c:v>
                </c:pt>
                <c:pt idx="702">
                  <c:v>3.4200000000001491</c:v>
                </c:pt>
                <c:pt idx="703">
                  <c:v>3.4100000000001494</c:v>
                </c:pt>
                <c:pt idx="704">
                  <c:v>3.4000000000001496</c:v>
                </c:pt>
                <c:pt idx="705">
                  <c:v>3.3900000000001498</c:v>
                </c:pt>
                <c:pt idx="706">
                  <c:v>3.38000000000015</c:v>
                </c:pt>
                <c:pt idx="707">
                  <c:v>3.3700000000001502</c:v>
                </c:pt>
                <c:pt idx="708">
                  <c:v>3.3600000000001504</c:v>
                </c:pt>
                <c:pt idx="709">
                  <c:v>3.3500000000001506</c:v>
                </c:pt>
                <c:pt idx="710">
                  <c:v>3.3400000000001508</c:v>
                </c:pt>
                <c:pt idx="711">
                  <c:v>3.3300000000001511</c:v>
                </c:pt>
                <c:pt idx="712">
                  <c:v>3.3200000000001513</c:v>
                </c:pt>
                <c:pt idx="713">
                  <c:v>3.3100000000001515</c:v>
                </c:pt>
                <c:pt idx="714">
                  <c:v>3.3000000000001517</c:v>
                </c:pt>
                <c:pt idx="715">
                  <c:v>3.2900000000001519</c:v>
                </c:pt>
                <c:pt idx="716">
                  <c:v>3.2800000000001521</c:v>
                </c:pt>
                <c:pt idx="717">
                  <c:v>3.2700000000001523</c:v>
                </c:pt>
                <c:pt idx="718">
                  <c:v>3.2600000000001526</c:v>
                </c:pt>
                <c:pt idx="719">
                  <c:v>3.2500000000001528</c:v>
                </c:pt>
                <c:pt idx="720">
                  <c:v>3.240000000000153</c:v>
                </c:pt>
                <c:pt idx="721">
                  <c:v>3.2300000000001532</c:v>
                </c:pt>
                <c:pt idx="722">
                  <c:v>3.2200000000001534</c:v>
                </c:pt>
                <c:pt idx="723">
                  <c:v>3.2100000000001536</c:v>
                </c:pt>
                <c:pt idx="724">
                  <c:v>3.2000000000001538</c:v>
                </c:pt>
                <c:pt idx="725">
                  <c:v>3.190000000000154</c:v>
                </c:pt>
                <c:pt idx="726">
                  <c:v>3.1800000000001543</c:v>
                </c:pt>
                <c:pt idx="727">
                  <c:v>3.1700000000001545</c:v>
                </c:pt>
                <c:pt idx="728">
                  <c:v>3.1600000000001547</c:v>
                </c:pt>
                <c:pt idx="729">
                  <c:v>3.1500000000001549</c:v>
                </c:pt>
                <c:pt idx="730">
                  <c:v>3.1400000000001551</c:v>
                </c:pt>
                <c:pt idx="731">
                  <c:v>3.1300000000001553</c:v>
                </c:pt>
                <c:pt idx="732">
                  <c:v>3.1200000000001555</c:v>
                </c:pt>
                <c:pt idx="733">
                  <c:v>3.1100000000001558</c:v>
                </c:pt>
                <c:pt idx="734">
                  <c:v>3.100000000000156</c:v>
                </c:pt>
                <c:pt idx="735">
                  <c:v>3.0900000000001562</c:v>
                </c:pt>
                <c:pt idx="736">
                  <c:v>3.0800000000001564</c:v>
                </c:pt>
                <c:pt idx="737">
                  <c:v>3.0700000000001566</c:v>
                </c:pt>
                <c:pt idx="738">
                  <c:v>3.0600000000001568</c:v>
                </c:pt>
                <c:pt idx="739">
                  <c:v>3.050000000000157</c:v>
                </c:pt>
                <c:pt idx="740">
                  <c:v>3.0400000000001572</c:v>
                </c:pt>
                <c:pt idx="741">
                  <c:v>3.0300000000001575</c:v>
                </c:pt>
                <c:pt idx="742">
                  <c:v>3.0200000000001577</c:v>
                </c:pt>
                <c:pt idx="743">
                  <c:v>3.0100000000001579</c:v>
                </c:pt>
                <c:pt idx="744">
                  <c:v>3.0000000000001581</c:v>
                </c:pt>
                <c:pt idx="745">
                  <c:v>2.9900000000001583</c:v>
                </c:pt>
                <c:pt idx="746">
                  <c:v>2.9800000000001585</c:v>
                </c:pt>
                <c:pt idx="747">
                  <c:v>2.9700000000001587</c:v>
                </c:pt>
                <c:pt idx="748">
                  <c:v>2.9600000000001589</c:v>
                </c:pt>
                <c:pt idx="749">
                  <c:v>2.9500000000001592</c:v>
                </c:pt>
                <c:pt idx="750">
                  <c:v>2.9400000000001594</c:v>
                </c:pt>
                <c:pt idx="751">
                  <c:v>2.9300000000001596</c:v>
                </c:pt>
                <c:pt idx="752">
                  <c:v>2.9200000000001598</c:v>
                </c:pt>
                <c:pt idx="753">
                  <c:v>2.91000000000016</c:v>
                </c:pt>
                <c:pt idx="754">
                  <c:v>2.9000000000001602</c:v>
                </c:pt>
                <c:pt idx="755">
                  <c:v>2.8900000000001604</c:v>
                </c:pt>
                <c:pt idx="756">
                  <c:v>2.8800000000001607</c:v>
                </c:pt>
                <c:pt idx="757">
                  <c:v>2.8700000000001609</c:v>
                </c:pt>
                <c:pt idx="758">
                  <c:v>2.8600000000001611</c:v>
                </c:pt>
                <c:pt idx="759">
                  <c:v>2.8500000000001613</c:v>
                </c:pt>
                <c:pt idx="760">
                  <c:v>2.8400000000001615</c:v>
                </c:pt>
                <c:pt idx="761">
                  <c:v>2.8300000000001617</c:v>
                </c:pt>
                <c:pt idx="762">
                  <c:v>2.8200000000001619</c:v>
                </c:pt>
                <c:pt idx="763">
                  <c:v>2.8100000000001621</c:v>
                </c:pt>
                <c:pt idx="764">
                  <c:v>2.8000000000001624</c:v>
                </c:pt>
                <c:pt idx="765">
                  <c:v>2.7900000000001626</c:v>
                </c:pt>
                <c:pt idx="766">
                  <c:v>2.7800000000001628</c:v>
                </c:pt>
                <c:pt idx="767">
                  <c:v>2.770000000000163</c:v>
                </c:pt>
                <c:pt idx="768">
                  <c:v>2.7600000000001632</c:v>
                </c:pt>
                <c:pt idx="769">
                  <c:v>2.7500000000001634</c:v>
                </c:pt>
                <c:pt idx="770">
                  <c:v>2.7400000000001636</c:v>
                </c:pt>
                <c:pt idx="771">
                  <c:v>2.7300000000001639</c:v>
                </c:pt>
                <c:pt idx="772">
                  <c:v>2.7200000000001641</c:v>
                </c:pt>
                <c:pt idx="773">
                  <c:v>2.7100000000001643</c:v>
                </c:pt>
                <c:pt idx="774">
                  <c:v>2.7000000000001645</c:v>
                </c:pt>
                <c:pt idx="775">
                  <c:v>2.6900000000001647</c:v>
                </c:pt>
                <c:pt idx="776">
                  <c:v>2.6800000000001649</c:v>
                </c:pt>
                <c:pt idx="777">
                  <c:v>2.6700000000001651</c:v>
                </c:pt>
                <c:pt idx="778">
                  <c:v>2.6600000000001653</c:v>
                </c:pt>
                <c:pt idx="779">
                  <c:v>2.6500000000001656</c:v>
                </c:pt>
                <c:pt idx="780">
                  <c:v>2.6400000000001658</c:v>
                </c:pt>
                <c:pt idx="781">
                  <c:v>2.630000000000166</c:v>
                </c:pt>
                <c:pt idx="782">
                  <c:v>2.6200000000001662</c:v>
                </c:pt>
                <c:pt idx="783">
                  <c:v>2.6100000000001664</c:v>
                </c:pt>
                <c:pt idx="784">
                  <c:v>2.6000000000001666</c:v>
                </c:pt>
                <c:pt idx="785">
                  <c:v>2.5900000000001668</c:v>
                </c:pt>
                <c:pt idx="786">
                  <c:v>2.580000000000167</c:v>
                </c:pt>
                <c:pt idx="787">
                  <c:v>2.5700000000001673</c:v>
                </c:pt>
                <c:pt idx="788">
                  <c:v>2.5600000000001675</c:v>
                </c:pt>
                <c:pt idx="789">
                  <c:v>2.5500000000001677</c:v>
                </c:pt>
                <c:pt idx="790">
                  <c:v>2.5400000000001679</c:v>
                </c:pt>
                <c:pt idx="791">
                  <c:v>2.5300000000001681</c:v>
                </c:pt>
                <c:pt idx="792">
                  <c:v>2.5200000000001683</c:v>
                </c:pt>
                <c:pt idx="793">
                  <c:v>2.5100000000001685</c:v>
                </c:pt>
                <c:pt idx="794">
                  <c:v>2.5000000000001688</c:v>
                </c:pt>
                <c:pt idx="795">
                  <c:v>2.490000000000169</c:v>
                </c:pt>
                <c:pt idx="796">
                  <c:v>2.4800000000001692</c:v>
                </c:pt>
                <c:pt idx="797">
                  <c:v>2.4700000000001694</c:v>
                </c:pt>
                <c:pt idx="798">
                  <c:v>2.4600000000001696</c:v>
                </c:pt>
                <c:pt idx="799">
                  <c:v>2.4500000000001698</c:v>
                </c:pt>
                <c:pt idx="800">
                  <c:v>2.44000000000017</c:v>
                </c:pt>
                <c:pt idx="801">
                  <c:v>2.4300000000001702</c:v>
                </c:pt>
                <c:pt idx="802">
                  <c:v>2.4200000000001705</c:v>
                </c:pt>
                <c:pt idx="803">
                  <c:v>2.4100000000001707</c:v>
                </c:pt>
                <c:pt idx="804">
                  <c:v>2.4000000000001709</c:v>
                </c:pt>
                <c:pt idx="805">
                  <c:v>2.3900000000001711</c:v>
                </c:pt>
                <c:pt idx="806">
                  <c:v>2.3800000000001713</c:v>
                </c:pt>
                <c:pt idx="807">
                  <c:v>2.3700000000001715</c:v>
                </c:pt>
                <c:pt idx="808">
                  <c:v>2.3600000000001717</c:v>
                </c:pt>
                <c:pt idx="809">
                  <c:v>2.350000000000172</c:v>
                </c:pt>
                <c:pt idx="810">
                  <c:v>2.3400000000001722</c:v>
                </c:pt>
                <c:pt idx="811">
                  <c:v>2.3300000000001724</c:v>
                </c:pt>
                <c:pt idx="812">
                  <c:v>2.3200000000001726</c:v>
                </c:pt>
                <c:pt idx="813">
                  <c:v>2.3100000000001728</c:v>
                </c:pt>
                <c:pt idx="814">
                  <c:v>2.300000000000173</c:v>
                </c:pt>
                <c:pt idx="815">
                  <c:v>2.2900000000001732</c:v>
                </c:pt>
                <c:pt idx="816">
                  <c:v>2.2800000000001734</c:v>
                </c:pt>
                <c:pt idx="817">
                  <c:v>2.2700000000001737</c:v>
                </c:pt>
                <c:pt idx="818">
                  <c:v>2.2600000000001739</c:v>
                </c:pt>
                <c:pt idx="819">
                  <c:v>2.2500000000001741</c:v>
                </c:pt>
                <c:pt idx="820">
                  <c:v>2.2400000000001743</c:v>
                </c:pt>
                <c:pt idx="821">
                  <c:v>2.2300000000001745</c:v>
                </c:pt>
                <c:pt idx="822">
                  <c:v>2.2200000000001747</c:v>
                </c:pt>
                <c:pt idx="823">
                  <c:v>2.2100000000001749</c:v>
                </c:pt>
                <c:pt idx="824">
                  <c:v>2.2000000000001751</c:v>
                </c:pt>
                <c:pt idx="825">
                  <c:v>2.1900000000001754</c:v>
                </c:pt>
                <c:pt idx="826">
                  <c:v>2.1800000000001756</c:v>
                </c:pt>
                <c:pt idx="827">
                  <c:v>2.1700000000001758</c:v>
                </c:pt>
                <c:pt idx="828">
                  <c:v>2.160000000000176</c:v>
                </c:pt>
                <c:pt idx="829">
                  <c:v>2.1500000000001762</c:v>
                </c:pt>
                <c:pt idx="830">
                  <c:v>2.1400000000001764</c:v>
                </c:pt>
                <c:pt idx="831">
                  <c:v>2.1300000000001766</c:v>
                </c:pt>
                <c:pt idx="832">
                  <c:v>2.1200000000001769</c:v>
                </c:pt>
                <c:pt idx="833">
                  <c:v>2.1100000000001771</c:v>
                </c:pt>
                <c:pt idx="834">
                  <c:v>2.1000000000001773</c:v>
                </c:pt>
                <c:pt idx="835">
                  <c:v>2.0900000000001775</c:v>
                </c:pt>
                <c:pt idx="836">
                  <c:v>2.0800000000001777</c:v>
                </c:pt>
                <c:pt idx="837">
                  <c:v>2.0700000000001779</c:v>
                </c:pt>
                <c:pt idx="838">
                  <c:v>2.0600000000001781</c:v>
                </c:pt>
                <c:pt idx="839">
                  <c:v>2.0500000000001783</c:v>
                </c:pt>
                <c:pt idx="840">
                  <c:v>2.0400000000001786</c:v>
                </c:pt>
                <c:pt idx="841">
                  <c:v>2.0300000000001788</c:v>
                </c:pt>
                <c:pt idx="842">
                  <c:v>2.020000000000179</c:v>
                </c:pt>
                <c:pt idx="843">
                  <c:v>2.0100000000001792</c:v>
                </c:pt>
                <c:pt idx="844">
                  <c:v>2.0000000000001794</c:v>
                </c:pt>
                <c:pt idx="845">
                  <c:v>1.9900000000001794</c:v>
                </c:pt>
                <c:pt idx="846">
                  <c:v>1.9800000000001794</c:v>
                </c:pt>
                <c:pt idx="847">
                  <c:v>1.9700000000001794</c:v>
                </c:pt>
                <c:pt idx="848">
                  <c:v>1.9600000000001794</c:v>
                </c:pt>
                <c:pt idx="849">
                  <c:v>1.9500000000001794</c:v>
                </c:pt>
                <c:pt idx="850">
                  <c:v>1.9400000000001794</c:v>
                </c:pt>
                <c:pt idx="851">
                  <c:v>1.9300000000001793</c:v>
                </c:pt>
                <c:pt idx="852">
                  <c:v>1.9200000000001793</c:v>
                </c:pt>
                <c:pt idx="853">
                  <c:v>1.9100000000001793</c:v>
                </c:pt>
                <c:pt idx="854">
                  <c:v>1.9000000000001793</c:v>
                </c:pt>
                <c:pt idx="855">
                  <c:v>1.8900000000001793</c:v>
                </c:pt>
                <c:pt idx="856">
                  <c:v>1.8800000000001793</c:v>
                </c:pt>
                <c:pt idx="857">
                  <c:v>1.8700000000001793</c:v>
                </c:pt>
                <c:pt idx="858">
                  <c:v>1.8600000000001793</c:v>
                </c:pt>
                <c:pt idx="859">
                  <c:v>1.8500000000001793</c:v>
                </c:pt>
                <c:pt idx="860">
                  <c:v>1.8400000000001793</c:v>
                </c:pt>
                <c:pt idx="861">
                  <c:v>1.8300000000001793</c:v>
                </c:pt>
                <c:pt idx="862">
                  <c:v>1.8200000000001793</c:v>
                </c:pt>
                <c:pt idx="863">
                  <c:v>1.8100000000001792</c:v>
                </c:pt>
                <c:pt idx="864">
                  <c:v>1.8000000000001792</c:v>
                </c:pt>
                <c:pt idx="865">
                  <c:v>1.7900000000001792</c:v>
                </c:pt>
                <c:pt idx="866">
                  <c:v>1.7800000000001792</c:v>
                </c:pt>
                <c:pt idx="867">
                  <c:v>1.7700000000001792</c:v>
                </c:pt>
                <c:pt idx="868">
                  <c:v>1.7600000000001792</c:v>
                </c:pt>
                <c:pt idx="869">
                  <c:v>1.7500000000001792</c:v>
                </c:pt>
                <c:pt idx="870">
                  <c:v>1.7400000000001792</c:v>
                </c:pt>
                <c:pt idx="871">
                  <c:v>1.7300000000001792</c:v>
                </c:pt>
                <c:pt idx="872">
                  <c:v>1.7200000000001792</c:v>
                </c:pt>
                <c:pt idx="873">
                  <c:v>1.7100000000001792</c:v>
                </c:pt>
                <c:pt idx="874">
                  <c:v>1.7000000000001791</c:v>
                </c:pt>
                <c:pt idx="875">
                  <c:v>1.6900000000001791</c:v>
                </c:pt>
                <c:pt idx="876">
                  <c:v>1.6800000000001791</c:v>
                </c:pt>
                <c:pt idx="877">
                  <c:v>1.6700000000001791</c:v>
                </c:pt>
                <c:pt idx="878">
                  <c:v>1.6600000000001791</c:v>
                </c:pt>
                <c:pt idx="879">
                  <c:v>1.6500000000001791</c:v>
                </c:pt>
                <c:pt idx="880">
                  <c:v>1.6400000000001791</c:v>
                </c:pt>
                <c:pt idx="881">
                  <c:v>1.6300000000001791</c:v>
                </c:pt>
                <c:pt idx="882">
                  <c:v>1.6200000000001791</c:v>
                </c:pt>
                <c:pt idx="883">
                  <c:v>1.6100000000001791</c:v>
                </c:pt>
                <c:pt idx="884">
                  <c:v>1.6000000000001791</c:v>
                </c:pt>
                <c:pt idx="885">
                  <c:v>1.590000000000179</c:v>
                </c:pt>
                <c:pt idx="886">
                  <c:v>1.580000000000179</c:v>
                </c:pt>
                <c:pt idx="887">
                  <c:v>1.570000000000179</c:v>
                </c:pt>
                <c:pt idx="888">
                  <c:v>1.560000000000179</c:v>
                </c:pt>
                <c:pt idx="889">
                  <c:v>1.550000000000179</c:v>
                </c:pt>
                <c:pt idx="890">
                  <c:v>1.540000000000179</c:v>
                </c:pt>
                <c:pt idx="891">
                  <c:v>1.530000000000179</c:v>
                </c:pt>
                <c:pt idx="892">
                  <c:v>1.520000000000179</c:v>
                </c:pt>
                <c:pt idx="893">
                  <c:v>1.510000000000179</c:v>
                </c:pt>
                <c:pt idx="894">
                  <c:v>1.500000000000179</c:v>
                </c:pt>
                <c:pt idx="895">
                  <c:v>1.490000000000179</c:v>
                </c:pt>
                <c:pt idx="896">
                  <c:v>1.480000000000179</c:v>
                </c:pt>
                <c:pt idx="897">
                  <c:v>1.4700000000001789</c:v>
                </c:pt>
                <c:pt idx="898">
                  <c:v>1.4600000000001789</c:v>
                </c:pt>
                <c:pt idx="899">
                  <c:v>1.4500000000001789</c:v>
                </c:pt>
                <c:pt idx="900">
                  <c:v>1.4400000000001789</c:v>
                </c:pt>
                <c:pt idx="901">
                  <c:v>1.4300000000001789</c:v>
                </c:pt>
                <c:pt idx="902">
                  <c:v>1.4200000000001789</c:v>
                </c:pt>
                <c:pt idx="903">
                  <c:v>1.4100000000001789</c:v>
                </c:pt>
                <c:pt idx="904">
                  <c:v>1.4000000000001789</c:v>
                </c:pt>
                <c:pt idx="905">
                  <c:v>1.3900000000001789</c:v>
                </c:pt>
                <c:pt idx="906">
                  <c:v>1.3800000000001789</c:v>
                </c:pt>
                <c:pt idx="907">
                  <c:v>1.3700000000001789</c:v>
                </c:pt>
                <c:pt idx="908">
                  <c:v>1.3600000000001788</c:v>
                </c:pt>
                <c:pt idx="909">
                  <c:v>1.3500000000001788</c:v>
                </c:pt>
                <c:pt idx="910">
                  <c:v>1.3400000000001788</c:v>
                </c:pt>
                <c:pt idx="911">
                  <c:v>1.3300000000001788</c:v>
                </c:pt>
                <c:pt idx="912">
                  <c:v>1.3200000000001788</c:v>
                </c:pt>
                <c:pt idx="913">
                  <c:v>1.3100000000001788</c:v>
                </c:pt>
                <c:pt idx="914">
                  <c:v>1.3000000000001788</c:v>
                </c:pt>
                <c:pt idx="915">
                  <c:v>1.2900000000001788</c:v>
                </c:pt>
                <c:pt idx="916">
                  <c:v>1.2800000000001788</c:v>
                </c:pt>
                <c:pt idx="917">
                  <c:v>1.2700000000001788</c:v>
                </c:pt>
                <c:pt idx="918">
                  <c:v>1.2600000000001788</c:v>
                </c:pt>
                <c:pt idx="919">
                  <c:v>1.2500000000001787</c:v>
                </c:pt>
                <c:pt idx="920">
                  <c:v>1.2400000000001787</c:v>
                </c:pt>
                <c:pt idx="921">
                  <c:v>1.2300000000001787</c:v>
                </c:pt>
                <c:pt idx="922">
                  <c:v>1.2200000000001787</c:v>
                </c:pt>
                <c:pt idx="923">
                  <c:v>1.2100000000001787</c:v>
                </c:pt>
                <c:pt idx="924">
                  <c:v>1.2000000000001787</c:v>
                </c:pt>
                <c:pt idx="925">
                  <c:v>1.1900000000001787</c:v>
                </c:pt>
                <c:pt idx="926">
                  <c:v>1.1800000000001787</c:v>
                </c:pt>
                <c:pt idx="927">
                  <c:v>1.1700000000001787</c:v>
                </c:pt>
                <c:pt idx="928">
                  <c:v>1.1600000000001787</c:v>
                </c:pt>
                <c:pt idx="929">
                  <c:v>1.1500000000001787</c:v>
                </c:pt>
                <c:pt idx="930">
                  <c:v>1.1400000000001786</c:v>
                </c:pt>
                <c:pt idx="931">
                  <c:v>1.1300000000001786</c:v>
                </c:pt>
                <c:pt idx="932">
                  <c:v>1.1200000000001786</c:v>
                </c:pt>
                <c:pt idx="933">
                  <c:v>1.1100000000001786</c:v>
                </c:pt>
                <c:pt idx="934">
                  <c:v>1.1000000000001786</c:v>
                </c:pt>
                <c:pt idx="935">
                  <c:v>1.0900000000001786</c:v>
                </c:pt>
                <c:pt idx="936">
                  <c:v>1.0800000000001786</c:v>
                </c:pt>
                <c:pt idx="937">
                  <c:v>1.0700000000001786</c:v>
                </c:pt>
                <c:pt idx="938">
                  <c:v>1.0600000000001786</c:v>
                </c:pt>
                <c:pt idx="939">
                  <c:v>1.0500000000001786</c:v>
                </c:pt>
                <c:pt idx="940">
                  <c:v>1.0400000000001786</c:v>
                </c:pt>
                <c:pt idx="941">
                  <c:v>1.0300000000001786</c:v>
                </c:pt>
                <c:pt idx="942">
                  <c:v>1.0200000000001785</c:v>
                </c:pt>
                <c:pt idx="943">
                  <c:v>1.0100000000001785</c:v>
                </c:pt>
                <c:pt idx="944">
                  <c:v>1.0000000000001785</c:v>
                </c:pt>
                <c:pt idx="945">
                  <c:v>0.99000000000017851</c:v>
                </c:pt>
                <c:pt idx="946">
                  <c:v>0.98000000000017851</c:v>
                </c:pt>
                <c:pt idx="947">
                  <c:v>0.9700000000001785</c:v>
                </c:pt>
                <c:pt idx="948">
                  <c:v>0.96000000000017849</c:v>
                </c:pt>
                <c:pt idx="949">
                  <c:v>0.95000000000017848</c:v>
                </c:pt>
                <c:pt idx="950">
                  <c:v>0.94000000000017847</c:v>
                </c:pt>
                <c:pt idx="951">
                  <c:v>0.93000000000017846</c:v>
                </c:pt>
                <c:pt idx="952">
                  <c:v>0.92000000000017845</c:v>
                </c:pt>
                <c:pt idx="953">
                  <c:v>0.91000000000017844</c:v>
                </c:pt>
                <c:pt idx="954">
                  <c:v>0.90000000000017844</c:v>
                </c:pt>
                <c:pt idx="955">
                  <c:v>0.89000000000017843</c:v>
                </c:pt>
                <c:pt idx="956">
                  <c:v>0.88000000000017842</c:v>
                </c:pt>
                <c:pt idx="957">
                  <c:v>0.87000000000017841</c:v>
                </c:pt>
                <c:pt idx="958">
                  <c:v>0.8600000000001784</c:v>
                </c:pt>
                <c:pt idx="959">
                  <c:v>0.85000000000017839</c:v>
                </c:pt>
                <c:pt idx="960">
                  <c:v>0.84000000000017838</c:v>
                </c:pt>
                <c:pt idx="961">
                  <c:v>0.83000000000017837</c:v>
                </c:pt>
                <c:pt idx="962">
                  <c:v>0.82000000000017836</c:v>
                </c:pt>
                <c:pt idx="963">
                  <c:v>0.81000000000017836</c:v>
                </c:pt>
                <c:pt idx="964">
                  <c:v>0.80000000000017835</c:v>
                </c:pt>
                <c:pt idx="965">
                  <c:v>0.79000000000017834</c:v>
                </c:pt>
                <c:pt idx="966">
                  <c:v>0.78000000000017833</c:v>
                </c:pt>
                <c:pt idx="967">
                  <c:v>0.77000000000017832</c:v>
                </c:pt>
                <c:pt idx="968">
                  <c:v>0.76000000000017831</c:v>
                </c:pt>
                <c:pt idx="969">
                  <c:v>0.7500000000001783</c:v>
                </c:pt>
                <c:pt idx="970">
                  <c:v>0.74000000000017829</c:v>
                </c:pt>
                <c:pt idx="971">
                  <c:v>0.73000000000017828</c:v>
                </c:pt>
                <c:pt idx="972">
                  <c:v>0.72000000000017828</c:v>
                </c:pt>
                <c:pt idx="973">
                  <c:v>0.71000000000017827</c:v>
                </c:pt>
                <c:pt idx="974">
                  <c:v>0.70000000000017826</c:v>
                </c:pt>
                <c:pt idx="975">
                  <c:v>0.69000000000017825</c:v>
                </c:pt>
                <c:pt idx="976">
                  <c:v>0.68000000000017824</c:v>
                </c:pt>
                <c:pt idx="977">
                  <c:v>0.67000000000017823</c:v>
                </c:pt>
                <c:pt idx="978">
                  <c:v>0.66000000000017822</c:v>
                </c:pt>
                <c:pt idx="979">
                  <c:v>0.65000000000017821</c:v>
                </c:pt>
                <c:pt idx="980">
                  <c:v>0.6400000000001782</c:v>
                </c:pt>
                <c:pt idx="981">
                  <c:v>0.6300000000001782</c:v>
                </c:pt>
                <c:pt idx="982">
                  <c:v>0.62000000000017819</c:v>
                </c:pt>
                <c:pt idx="983">
                  <c:v>0.61000000000017818</c:v>
                </c:pt>
                <c:pt idx="984">
                  <c:v>0.60000000000017817</c:v>
                </c:pt>
                <c:pt idx="985">
                  <c:v>0.59000000000017816</c:v>
                </c:pt>
                <c:pt idx="986">
                  <c:v>0.58000000000017815</c:v>
                </c:pt>
                <c:pt idx="987">
                  <c:v>0.57000000000017814</c:v>
                </c:pt>
                <c:pt idx="988">
                  <c:v>0.56000000000017813</c:v>
                </c:pt>
                <c:pt idx="989">
                  <c:v>0.55000000000017812</c:v>
                </c:pt>
                <c:pt idx="990">
                  <c:v>0.54000000000017812</c:v>
                </c:pt>
                <c:pt idx="991">
                  <c:v>0.53000000000017811</c:v>
                </c:pt>
                <c:pt idx="992">
                  <c:v>0.5200000000001781</c:v>
                </c:pt>
                <c:pt idx="993">
                  <c:v>0.51000000000017809</c:v>
                </c:pt>
                <c:pt idx="994">
                  <c:v>0.50000000000017808</c:v>
                </c:pt>
                <c:pt idx="995">
                  <c:v>0.49000000000017807</c:v>
                </c:pt>
                <c:pt idx="996">
                  <c:v>0.48000000000017806</c:v>
                </c:pt>
                <c:pt idx="997">
                  <c:v>0.47000000000017805</c:v>
                </c:pt>
                <c:pt idx="998">
                  <c:v>0.46000000000017804</c:v>
                </c:pt>
                <c:pt idx="999">
                  <c:v>0.45000000000017804</c:v>
                </c:pt>
                <c:pt idx="1000">
                  <c:v>0.44000000000017803</c:v>
                </c:pt>
                <c:pt idx="1001">
                  <c:v>0.43000000000017802</c:v>
                </c:pt>
                <c:pt idx="1002">
                  <c:v>0.42000000000017801</c:v>
                </c:pt>
                <c:pt idx="1003">
                  <c:v>0.410000000000178</c:v>
                </c:pt>
                <c:pt idx="1004">
                  <c:v>0.40000000000017799</c:v>
                </c:pt>
                <c:pt idx="1005">
                  <c:v>0.39000000000017798</c:v>
                </c:pt>
                <c:pt idx="1006">
                  <c:v>0.38000000000017797</c:v>
                </c:pt>
                <c:pt idx="1007">
                  <c:v>0.37000000000017796</c:v>
                </c:pt>
                <c:pt idx="1008">
                  <c:v>0.36000000000017796</c:v>
                </c:pt>
                <c:pt idx="1009">
                  <c:v>0.35000000000017795</c:v>
                </c:pt>
                <c:pt idx="1010">
                  <c:v>0.34000000000017794</c:v>
                </c:pt>
                <c:pt idx="1011">
                  <c:v>0.33000000000017793</c:v>
                </c:pt>
                <c:pt idx="1012">
                  <c:v>0.32000000000017792</c:v>
                </c:pt>
                <c:pt idx="1013">
                  <c:v>0.31000000000017791</c:v>
                </c:pt>
                <c:pt idx="1014">
                  <c:v>0.3000000000001779</c:v>
                </c:pt>
                <c:pt idx="1015">
                  <c:v>0.29000000000017789</c:v>
                </c:pt>
                <c:pt idx="1016">
                  <c:v>0.28000000000017788</c:v>
                </c:pt>
                <c:pt idx="1017">
                  <c:v>0.27000000000017788</c:v>
                </c:pt>
                <c:pt idx="1018">
                  <c:v>0.26000000000017787</c:v>
                </c:pt>
                <c:pt idx="1019">
                  <c:v>0.25000000000017786</c:v>
                </c:pt>
                <c:pt idx="1020">
                  <c:v>0.24000000000017785</c:v>
                </c:pt>
                <c:pt idx="1021">
                  <c:v>0.23000000000017784</c:v>
                </c:pt>
                <c:pt idx="1022">
                  <c:v>0.22000000000017783</c:v>
                </c:pt>
                <c:pt idx="1023">
                  <c:v>0.21000000000017782</c:v>
                </c:pt>
                <c:pt idx="1024">
                  <c:v>0.20000000000017781</c:v>
                </c:pt>
                <c:pt idx="1025">
                  <c:v>0.1900000000001778</c:v>
                </c:pt>
                <c:pt idx="1026">
                  <c:v>0.1800000000001778</c:v>
                </c:pt>
                <c:pt idx="1027">
                  <c:v>0.17000000000017779</c:v>
                </c:pt>
                <c:pt idx="1028">
                  <c:v>0.16000000000017778</c:v>
                </c:pt>
                <c:pt idx="1029">
                  <c:v>0.15000000000017777</c:v>
                </c:pt>
                <c:pt idx="1030">
                  <c:v>0.14000000000017776</c:v>
                </c:pt>
                <c:pt idx="1031">
                  <c:v>0.13000000000017775</c:v>
                </c:pt>
                <c:pt idx="1032">
                  <c:v>0.12000000000017776</c:v>
                </c:pt>
                <c:pt idx="1033">
                  <c:v>0.11000000000017776</c:v>
                </c:pt>
                <c:pt idx="1034">
                  <c:v>0.10000000000017777</c:v>
                </c:pt>
                <c:pt idx="1035">
                  <c:v>9.0000000000177771E-2</c:v>
                </c:pt>
                <c:pt idx="1036">
                  <c:v>8.0000000000177776E-2</c:v>
                </c:pt>
                <c:pt idx="1037">
                  <c:v>7.0000000000177781E-2</c:v>
                </c:pt>
                <c:pt idx="1038">
                  <c:v>6.0000000000177779E-2</c:v>
                </c:pt>
                <c:pt idx="1039">
                  <c:v>5.0000000000177777E-2</c:v>
                </c:pt>
                <c:pt idx="1040">
                  <c:v>4.0000000000177775E-2</c:v>
                </c:pt>
                <c:pt idx="1041">
                  <c:v>3.0000000000177773E-2</c:v>
                </c:pt>
                <c:pt idx="1042">
                  <c:v>2.0000000000177771E-2</c:v>
                </c:pt>
                <c:pt idx="1043">
                  <c:v>1.0000000000177771E-2</c:v>
                </c:pt>
                <c:pt idx="1044">
                  <c:v>1.7777099237115124E-13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366832"/>
        <c:axId val="330014624"/>
      </c:scatterChart>
      <c:valAx>
        <c:axId val="33236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014624"/>
        <c:crosses val="autoZero"/>
        <c:crossBetween val="midCat"/>
      </c:valAx>
      <c:valAx>
        <c:axId val="330014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236683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Feuil1!$B$2:$B$1046</c:f>
              <c:numCache>
                <c:formatCode>General</c:formatCode>
                <c:ptCount val="104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  <c:pt idx="401">
                  <c:v>4.0099999999999589</c:v>
                </c:pt>
                <c:pt idx="402">
                  <c:v>4.0199999999999587</c:v>
                </c:pt>
                <c:pt idx="403">
                  <c:v>4.0299999999999585</c:v>
                </c:pt>
                <c:pt idx="404">
                  <c:v>4.0399999999999583</c:v>
                </c:pt>
                <c:pt idx="405">
                  <c:v>4.0499999999999581</c:v>
                </c:pt>
                <c:pt idx="406">
                  <c:v>4.0599999999999579</c:v>
                </c:pt>
                <c:pt idx="407">
                  <c:v>4.0699999999999577</c:v>
                </c:pt>
                <c:pt idx="408">
                  <c:v>4.0799999999999574</c:v>
                </c:pt>
                <c:pt idx="409">
                  <c:v>4.0899999999999572</c:v>
                </c:pt>
                <c:pt idx="410">
                  <c:v>4.099999999999957</c:v>
                </c:pt>
                <c:pt idx="411">
                  <c:v>4.1099999999999568</c:v>
                </c:pt>
                <c:pt idx="412">
                  <c:v>4.1199999999999566</c:v>
                </c:pt>
                <c:pt idx="413">
                  <c:v>4.1299999999999564</c:v>
                </c:pt>
                <c:pt idx="414">
                  <c:v>4.1399999999999562</c:v>
                </c:pt>
                <c:pt idx="415">
                  <c:v>4.1499999999999559</c:v>
                </c:pt>
                <c:pt idx="416">
                  <c:v>4.1599999999999557</c:v>
                </c:pt>
                <c:pt idx="417">
                  <c:v>4.1699999999999555</c:v>
                </c:pt>
                <c:pt idx="418">
                  <c:v>4.1799999999999553</c:v>
                </c:pt>
                <c:pt idx="419">
                  <c:v>4.1899999999999551</c:v>
                </c:pt>
                <c:pt idx="420">
                  <c:v>4.1999999999999549</c:v>
                </c:pt>
                <c:pt idx="421">
                  <c:v>4.2099999999999547</c:v>
                </c:pt>
                <c:pt idx="422">
                  <c:v>4.2199999999999545</c:v>
                </c:pt>
                <c:pt idx="423">
                  <c:v>4.2299999999999542</c:v>
                </c:pt>
                <c:pt idx="424">
                  <c:v>4.239999999999954</c:v>
                </c:pt>
                <c:pt idx="425">
                  <c:v>4.2499999999999538</c:v>
                </c:pt>
                <c:pt idx="426">
                  <c:v>4.2599999999999536</c:v>
                </c:pt>
                <c:pt idx="427">
                  <c:v>4.2699999999999534</c:v>
                </c:pt>
                <c:pt idx="428">
                  <c:v>4.2799999999999532</c:v>
                </c:pt>
                <c:pt idx="429">
                  <c:v>4.289999999999953</c:v>
                </c:pt>
                <c:pt idx="430">
                  <c:v>4.2999999999999527</c:v>
                </c:pt>
                <c:pt idx="431">
                  <c:v>4.3099999999999525</c:v>
                </c:pt>
                <c:pt idx="432">
                  <c:v>4.3199999999999523</c:v>
                </c:pt>
                <c:pt idx="433">
                  <c:v>4.3299999999999521</c:v>
                </c:pt>
                <c:pt idx="434">
                  <c:v>4.3399999999999519</c:v>
                </c:pt>
                <c:pt idx="435">
                  <c:v>4.3499999999999517</c:v>
                </c:pt>
                <c:pt idx="436">
                  <c:v>4.3599999999999515</c:v>
                </c:pt>
                <c:pt idx="437">
                  <c:v>4.3699999999999513</c:v>
                </c:pt>
                <c:pt idx="438">
                  <c:v>4.379999999999951</c:v>
                </c:pt>
                <c:pt idx="439">
                  <c:v>4.3899999999999508</c:v>
                </c:pt>
                <c:pt idx="440">
                  <c:v>4.3999999999999506</c:v>
                </c:pt>
                <c:pt idx="441">
                  <c:v>4.4099999999999504</c:v>
                </c:pt>
                <c:pt idx="442">
                  <c:v>4.4199999999999502</c:v>
                </c:pt>
                <c:pt idx="443">
                  <c:v>4.42999999999995</c:v>
                </c:pt>
                <c:pt idx="444">
                  <c:v>4.4399999999999498</c:v>
                </c:pt>
                <c:pt idx="445">
                  <c:v>4.4499999999999496</c:v>
                </c:pt>
                <c:pt idx="446">
                  <c:v>4.4599999999999493</c:v>
                </c:pt>
                <c:pt idx="447">
                  <c:v>4.4699999999999491</c:v>
                </c:pt>
                <c:pt idx="448">
                  <c:v>4.4799999999999489</c:v>
                </c:pt>
                <c:pt idx="449">
                  <c:v>4.4899999999999487</c:v>
                </c:pt>
                <c:pt idx="450">
                  <c:v>4.4999999999999485</c:v>
                </c:pt>
                <c:pt idx="451">
                  <c:v>4.5099999999999483</c:v>
                </c:pt>
                <c:pt idx="452">
                  <c:v>4.5199999999999481</c:v>
                </c:pt>
                <c:pt idx="453">
                  <c:v>4.5299999999999478</c:v>
                </c:pt>
                <c:pt idx="454">
                  <c:v>4.5399999999999476</c:v>
                </c:pt>
                <c:pt idx="455">
                  <c:v>4.5499999999999474</c:v>
                </c:pt>
                <c:pt idx="456">
                  <c:v>4.5599999999999472</c:v>
                </c:pt>
                <c:pt idx="457">
                  <c:v>4.569999999999947</c:v>
                </c:pt>
                <c:pt idx="458">
                  <c:v>4.5799999999999468</c:v>
                </c:pt>
                <c:pt idx="459">
                  <c:v>4.5899999999999466</c:v>
                </c:pt>
                <c:pt idx="460">
                  <c:v>4.5999999999999464</c:v>
                </c:pt>
                <c:pt idx="461">
                  <c:v>4.6099999999999461</c:v>
                </c:pt>
                <c:pt idx="462">
                  <c:v>4.6199999999999459</c:v>
                </c:pt>
                <c:pt idx="463">
                  <c:v>4.6299999999999457</c:v>
                </c:pt>
                <c:pt idx="464">
                  <c:v>4.6399999999999455</c:v>
                </c:pt>
                <c:pt idx="465">
                  <c:v>4.6499999999999453</c:v>
                </c:pt>
                <c:pt idx="466">
                  <c:v>4.6599999999999451</c:v>
                </c:pt>
                <c:pt idx="467">
                  <c:v>4.6699999999999449</c:v>
                </c:pt>
                <c:pt idx="468">
                  <c:v>4.6799999999999446</c:v>
                </c:pt>
                <c:pt idx="469">
                  <c:v>4.6899999999999444</c:v>
                </c:pt>
                <c:pt idx="470">
                  <c:v>4.6999999999999442</c:v>
                </c:pt>
                <c:pt idx="471">
                  <c:v>4.709999999999944</c:v>
                </c:pt>
                <c:pt idx="472">
                  <c:v>4.7199999999999438</c:v>
                </c:pt>
                <c:pt idx="473">
                  <c:v>4.7299999999999436</c:v>
                </c:pt>
                <c:pt idx="474">
                  <c:v>4.7399999999999434</c:v>
                </c:pt>
                <c:pt idx="475">
                  <c:v>4.7499999999999432</c:v>
                </c:pt>
                <c:pt idx="476">
                  <c:v>4.7599999999999429</c:v>
                </c:pt>
                <c:pt idx="477">
                  <c:v>4.7699999999999427</c:v>
                </c:pt>
                <c:pt idx="478">
                  <c:v>4.7799999999999425</c:v>
                </c:pt>
                <c:pt idx="479">
                  <c:v>4.7899999999999423</c:v>
                </c:pt>
                <c:pt idx="480">
                  <c:v>4.7999999999999421</c:v>
                </c:pt>
                <c:pt idx="481">
                  <c:v>4.8099999999999419</c:v>
                </c:pt>
                <c:pt idx="482">
                  <c:v>4.8199999999999417</c:v>
                </c:pt>
                <c:pt idx="483">
                  <c:v>4.8299999999999415</c:v>
                </c:pt>
                <c:pt idx="484">
                  <c:v>4.8399999999999412</c:v>
                </c:pt>
                <c:pt idx="485">
                  <c:v>4.849999999999941</c:v>
                </c:pt>
                <c:pt idx="486">
                  <c:v>4.8599999999999408</c:v>
                </c:pt>
                <c:pt idx="487">
                  <c:v>4.8699999999999406</c:v>
                </c:pt>
                <c:pt idx="488">
                  <c:v>4.8799999999999404</c:v>
                </c:pt>
                <c:pt idx="489">
                  <c:v>4.8899999999999402</c:v>
                </c:pt>
                <c:pt idx="490">
                  <c:v>4.89999999999994</c:v>
                </c:pt>
                <c:pt idx="491">
                  <c:v>4.9099999999999397</c:v>
                </c:pt>
                <c:pt idx="492">
                  <c:v>4.9199999999999395</c:v>
                </c:pt>
                <c:pt idx="493">
                  <c:v>4.9299999999999393</c:v>
                </c:pt>
                <c:pt idx="494">
                  <c:v>4.9399999999999391</c:v>
                </c:pt>
                <c:pt idx="495">
                  <c:v>4.9499999999999389</c:v>
                </c:pt>
                <c:pt idx="496">
                  <c:v>4.9599999999999387</c:v>
                </c:pt>
                <c:pt idx="497">
                  <c:v>4.9699999999999385</c:v>
                </c:pt>
                <c:pt idx="498">
                  <c:v>4.9799999999999383</c:v>
                </c:pt>
                <c:pt idx="499">
                  <c:v>4.989999999999938</c:v>
                </c:pt>
                <c:pt idx="500">
                  <c:v>4.9999999999999378</c:v>
                </c:pt>
                <c:pt idx="501">
                  <c:v>5.0099999999999376</c:v>
                </c:pt>
                <c:pt idx="502">
                  <c:v>5.0199999999999374</c:v>
                </c:pt>
                <c:pt idx="503">
                  <c:v>5.0299999999999372</c:v>
                </c:pt>
                <c:pt idx="504">
                  <c:v>5.039999999999937</c:v>
                </c:pt>
                <c:pt idx="505">
                  <c:v>5.0499999999999368</c:v>
                </c:pt>
                <c:pt idx="506">
                  <c:v>5.0599999999999365</c:v>
                </c:pt>
                <c:pt idx="507">
                  <c:v>5.0699999999999363</c:v>
                </c:pt>
                <c:pt idx="508">
                  <c:v>5.0799999999999361</c:v>
                </c:pt>
                <c:pt idx="509">
                  <c:v>5.0899999999999359</c:v>
                </c:pt>
                <c:pt idx="510">
                  <c:v>5.0999999999999357</c:v>
                </c:pt>
                <c:pt idx="511">
                  <c:v>5.1099999999999355</c:v>
                </c:pt>
                <c:pt idx="512">
                  <c:v>5.1199999999999353</c:v>
                </c:pt>
                <c:pt idx="513">
                  <c:v>5.1299999999999351</c:v>
                </c:pt>
                <c:pt idx="514">
                  <c:v>5.1399999999999348</c:v>
                </c:pt>
                <c:pt idx="515">
                  <c:v>5.1499999999999346</c:v>
                </c:pt>
                <c:pt idx="516">
                  <c:v>5.1599999999999344</c:v>
                </c:pt>
                <c:pt idx="517">
                  <c:v>5.1699999999999342</c:v>
                </c:pt>
                <c:pt idx="518">
                  <c:v>5.179999999999934</c:v>
                </c:pt>
                <c:pt idx="519">
                  <c:v>5.1899999999999338</c:v>
                </c:pt>
                <c:pt idx="520">
                  <c:v>5.1999999999999336</c:v>
                </c:pt>
                <c:pt idx="521">
                  <c:v>5.2099999999999334</c:v>
                </c:pt>
                <c:pt idx="522">
                  <c:v>5.2199999999999331</c:v>
                </c:pt>
                <c:pt idx="523">
                  <c:v>5.2299999999999329</c:v>
                </c:pt>
                <c:pt idx="524">
                  <c:v>5.2399999999999327</c:v>
                </c:pt>
                <c:pt idx="525">
                  <c:v>5.2499999999999325</c:v>
                </c:pt>
                <c:pt idx="526">
                  <c:v>5.2599999999999323</c:v>
                </c:pt>
                <c:pt idx="527">
                  <c:v>5.2699999999999321</c:v>
                </c:pt>
                <c:pt idx="528">
                  <c:v>5.2799999999999319</c:v>
                </c:pt>
                <c:pt idx="529">
                  <c:v>5.2899999999999316</c:v>
                </c:pt>
                <c:pt idx="530">
                  <c:v>5.2999999999999314</c:v>
                </c:pt>
                <c:pt idx="531">
                  <c:v>5.3099999999999312</c:v>
                </c:pt>
                <c:pt idx="532">
                  <c:v>5.319999999999931</c:v>
                </c:pt>
                <c:pt idx="533">
                  <c:v>5.3299999999999308</c:v>
                </c:pt>
                <c:pt idx="534">
                  <c:v>5.3399999999999306</c:v>
                </c:pt>
                <c:pt idx="535">
                  <c:v>5.3499999999999304</c:v>
                </c:pt>
                <c:pt idx="536">
                  <c:v>5.3599999999999302</c:v>
                </c:pt>
                <c:pt idx="537">
                  <c:v>5.3699999999999299</c:v>
                </c:pt>
                <c:pt idx="538">
                  <c:v>5.3799999999999297</c:v>
                </c:pt>
                <c:pt idx="539">
                  <c:v>5.3899999999999295</c:v>
                </c:pt>
                <c:pt idx="540">
                  <c:v>5.3999999999999293</c:v>
                </c:pt>
                <c:pt idx="541">
                  <c:v>5.4099999999999291</c:v>
                </c:pt>
                <c:pt idx="542">
                  <c:v>5.4199999999999289</c:v>
                </c:pt>
                <c:pt idx="543">
                  <c:v>5.4299999999999287</c:v>
                </c:pt>
                <c:pt idx="544">
                  <c:v>5.4399999999999284</c:v>
                </c:pt>
                <c:pt idx="545">
                  <c:v>5.4499999999999282</c:v>
                </c:pt>
                <c:pt idx="546">
                  <c:v>5.459999999999928</c:v>
                </c:pt>
                <c:pt idx="547">
                  <c:v>5.4699999999999278</c:v>
                </c:pt>
                <c:pt idx="548">
                  <c:v>5.4799999999999276</c:v>
                </c:pt>
                <c:pt idx="549">
                  <c:v>5.4899999999999274</c:v>
                </c:pt>
                <c:pt idx="550">
                  <c:v>5.4999999999999272</c:v>
                </c:pt>
                <c:pt idx="551">
                  <c:v>5.509999999999927</c:v>
                </c:pt>
                <c:pt idx="552">
                  <c:v>5.5199999999999267</c:v>
                </c:pt>
                <c:pt idx="553">
                  <c:v>5.5299999999999265</c:v>
                </c:pt>
                <c:pt idx="554">
                  <c:v>5.5399999999999263</c:v>
                </c:pt>
                <c:pt idx="555">
                  <c:v>5.5499999999999261</c:v>
                </c:pt>
                <c:pt idx="556">
                  <c:v>5.5599999999999259</c:v>
                </c:pt>
                <c:pt idx="557">
                  <c:v>5.5699999999999257</c:v>
                </c:pt>
                <c:pt idx="558">
                  <c:v>5.5799999999999255</c:v>
                </c:pt>
                <c:pt idx="559">
                  <c:v>5.5899999999999253</c:v>
                </c:pt>
                <c:pt idx="560">
                  <c:v>5.599999999999925</c:v>
                </c:pt>
                <c:pt idx="561">
                  <c:v>5.6099999999999248</c:v>
                </c:pt>
                <c:pt idx="562">
                  <c:v>5.6199999999999246</c:v>
                </c:pt>
                <c:pt idx="563">
                  <c:v>5.6299999999999244</c:v>
                </c:pt>
                <c:pt idx="564">
                  <c:v>5.6399999999999242</c:v>
                </c:pt>
                <c:pt idx="565">
                  <c:v>5.649999999999924</c:v>
                </c:pt>
                <c:pt idx="566">
                  <c:v>5.6599999999999238</c:v>
                </c:pt>
                <c:pt idx="567">
                  <c:v>5.6699999999999235</c:v>
                </c:pt>
                <c:pt idx="568">
                  <c:v>5.6799999999999233</c:v>
                </c:pt>
                <c:pt idx="569">
                  <c:v>5.6899999999999231</c:v>
                </c:pt>
                <c:pt idx="570">
                  <c:v>5.6999999999999229</c:v>
                </c:pt>
                <c:pt idx="571">
                  <c:v>5.7099999999999227</c:v>
                </c:pt>
                <c:pt idx="572">
                  <c:v>5.7199999999999225</c:v>
                </c:pt>
                <c:pt idx="573">
                  <c:v>5.7299999999999223</c:v>
                </c:pt>
                <c:pt idx="574">
                  <c:v>5.7399999999999221</c:v>
                </c:pt>
                <c:pt idx="575">
                  <c:v>5.7499999999999218</c:v>
                </c:pt>
                <c:pt idx="576">
                  <c:v>5.7599999999999216</c:v>
                </c:pt>
                <c:pt idx="577">
                  <c:v>5.7699999999999214</c:v>
                </c:pt>
                <c:pt idx="578">
                  <c:v>5.7799999999999212</c:v>
                </c:pt>
                <c:pt idx="579">
                  <c:v>5.789999999999921</c:v>
                </c:pt>
                <c:pt idx="580">
                  <c:v>5.7999999999999208</c:v>
                </c:pt>
                <c:pt idx="581">
                  <c:v>5.8099999999999206</c:v>
                </c:pt>
                <c:pt idx="582">
                  <c:v>5.8199999999999203</c:v>
                </c:pt>
                <c:pt idx="583">
                  <c:v>5.8299999999999201</c:v>
                </c:pt>
                <c:pt idx="584">
                  <c:v>5.8399999999999199</c:v>
                </c:pt>
                <c:pt idx="585">
                  <c:v>5.8499999999999197</c:v>
                </c:pt>
                <c:pt idx="586">
                  <c:v>5.8599999999999195</c:v>
                </c:pt>
                <c:pt idx="587">
                  <c:v>5.8699999999999193</c:v>
                </c:pt>
                <c:pt idx="588">
                  <c:v>5.8799999999999191</c:v>
                </c:pt>
                <c:pt idx="589">
                  <c:v>5.8899999999999189</c:v>
                </c:pt>
                <c:pt idx="590">
                  <c:v>5.8999999999999186</c:v>
                </c:pt>
                <c:pt idx="591">
                  <c:v>5.9099999999999184</c:v>
                </c:pt>
                <c:pt idx="592">
                  <c:v>5.9199999999999182</c:v>
                </c:pt>
                <c:pt idx="593">
                  <c:v>5.929999999999918</c:v>
                </c:pt>
                <c:pt idx="594">
                  <c:v>5.9399999999999178</c:v>
                </c:pt>
                <c:pt idx="595">
                  <c:v>5.9499999999999176</c:v>
                </c:pt>
                <c:pt idx="596">
                  <c:v>5.9599999999999174</c:v>
                </c:pt>
                <c:pt idx="597">
                  <c:v>5.9699999999999172</c:v>
                </c:pt>
                <c:pt idx="598">
                  <c:v>5.9799999999999169</c:v>
                </c:pt>
                <c:pt idx="599">
                  <c:v>5.9899999999999167</c:v>
                </c:pt>
                <c:pt idx="600">
                  <c:v>5.9999999999999165</c:v>
                </c:pt>
                <c:pt idx="601">
                  <c:v>6.0099999999999163</c:v>
                </c:pt>
                <c:pt idx="602">
                  <c:v>6.0199999999999161</c:v>
                </c:pt>
                <c:pt idx="603">
                  <c:v>6.0299999999999159</c:v>
                </c:pt>
                <c:pt idx="604">
                  <c:v>6.0399999999999157</c:v>
                </c:pt>
                <c:pt idx="605">
                  <c:v>6.0499999999999154</c:v>
                </c:pt>
                <c:pt idx="606">
                  <c:v>6.0599999999999152</c:v>
                </c:pt>
                <c:pt idx="607">
                  <c:v>6.069999999999915</c:v>
                </c:pt>
                <c:pt idx="608">
                  <c:v>6.0799999999999148</c:v>
                </c:pt>
                <c:pt idx="609">
                  <c:v>6.0899999999999146</c:v>
                </c:pt>
                <c:pt idx="610">
                  <c:v>6.0999999999999144</c:v>
                </c:pt>
                <c:pt idx="611">
                  <c:v>6.1099999999999142</c:v>
                </c:pt>
                <c:pt idx="612">
                  <c:v>6.119999999999914</c:v>
                </c:pt>
                <c:pt idx="613">
                  <c:v>6.1299999999999137</c:v>
                </c:pt>
                <c:pt idx="614">
                  <c:v>6.1399999999999135</c:v>
                </c:pt>
                <c:pt idx="615">
                  <c:v>6.1499999999999133</c:v>
                </c:pt>
                <c:pt idx="616">
                  <c:v>6.1599999999999131</c:v>
                </c:pt>
                <c:pt idx="617">
                  <c:v>6.1699999999999129</c:v>
                </c:pt>
                <c:pt idx="618">
                  <c:v>6.1799999999999127</c:v>
                </c:pt>
                <c:pt idx="619">
                  <c:v>6.1899999999999125</c:v>
                </c:pt>
                <c:pt idx="620">
                  <c:v>6.1999999999999122</c:v>
                </c:pt>
                <c:pt idx="621">
                  <c:v>6.209999999999912</c:v>
                </c:pt>
                <c:pt idx="622">
                  <c:v>6.2199999999999118</c:v>
                </c:pt>
                <c:pt idx="623">
                  <c:v>6.2299999999999116</c:v>
                </c:pt>
                <c:pt idx="624">
                  <c:v>6.2399999999999114</c:v>
                </c:pt>
                <c:pt idx="625">
                  <c:v>6.2499999999999112</c:v>
                </c:pt>
                <c:pt idx="626">
                  <c:v>6.259999999999911</c:v>
                </c:pt>
                <c:pt idx="627">
                  <c:v>6.2699999999999108</c:v>
                </c:pt>
                <c:pt idx="628">
                  <c:v>6.2799999999999105</c:v>
                </c:pt>
                <c:pt idx="629">
                  <c:v>6.2899999999999103</c:v>
                </c:pt>
                <c:pt idx="630">
                  <c:v>6.2999999999999101</c:v>
                </c:pt>
                <c:pt idx="631">
                  <c:v>6.3099999999999099</c:v>
                </c:pt>
                <c:pt idx="632">
                  <c:v>6.3199999999999097</c:v>
                </c:pt>
                <c:pt idx="633">
                  <c:v>6.3299999999999095</c:v>
                </c:pt>
                <c:pt idx="634">
                  <c:v>6.3399999999999093</c:v>
                </c:pt>
                <c:pt idx="635">
                  <c:v>6.3499999999999091</c:v>
                </c:pt>
                <c:pt idx="636">
                  <c:v>6.3599999999999088</c:v>
                </c:pt>
                <c:pt idx="637">
                  <c:v>6.3699999999999086</c:v>
                </c:pt>
                <c:pt idx="638">
                  <c:v>6.3799999999999084</c:v>
                </c:pt>
                <c:pt idx="639">
                  <c:v>6.3899999999999082</c:v>
                </c:pt>
                <c:pt idx="640">
                  <c:v>6.399999999999908</c:v>
                </c:pt>
                <c:pt idx="641">
                  <c:v>6.4099999999999078</c:v>
                </c:pt>
                <c:pt idx="642">
                  <c:v>6.4199999999999076</c:v>
                </c:pt>
                <c:pt idx="643">
                  <c:v>6.4299999999999073</c:v>
                </c:pt>
                <c:pt idx="644">
                  <c:v>6.4399999999999071</c:v>
                </c:pt>
                <c:pt idx="645">
                  <c:v>6.4499999999999069</c:v>
                </c:pt>
                <c:pt idx="646">
                  <c:v>6.4599999999999067</c:v>
                </c:pt>
                <c:pt idx="647">
                  <c:v>6.4699999999999065</c:v>
                </c:pt>
                <c:pt idx="648">
                  <c:v>6.4799999999999063</c:v>
                </c:pt>
                <c:pt idx="649">
                  <c:v>6.4899999999999061</c:v>
                </c:pt>
                <c:pt idx="650">
                  <c:v>6.4999999999999059</c:v>
                </c:pt>
                <c:pt idx="651">
                  <c:v>6.5099999999999056</c:v>
                </c:pt>
                <c:pt idx="652">
                  <c:v>6.5199999999999054</c:v>
                </c:pt>
                <c:pt idx="653">
                  <c:v>6.5299999999999052</c:v>
                </c:pt>
                <c:pt idx="654">
                  <c:v>6.539999999999905</c:v>
                </c:pt>
                <c:pt idx="655">
                  <c:v>6.5499999999999048</c:v>
                </c:pt>
                <c:pt idx="656">
                  <c:v>6.5599999999999046</c:v>
                </c:pt>
                <c:pt idx="657">
                  <c:v>6.5699999999999044</c:v>
                </c:pt>
                <c:pt idx="658">
                  <c:v>6.5799999999999041</c:v>
                </c:pt>
                <c:pt idx="659">
                  <c:v>6.5899999999999039</c:v>
                </c:pt>
                <c:pt idx="660">
                  <c:v>6.5999999999999037</c:v>
                </c:pt>
                <c:pt idx="661">
                  <c:v>6.6099999999999035</c:v>
                </c:pt>
                <c:pt idx="662">
                  <c:v>6.6199999999999033</c:v>
                </c:pt>
                <c:pt idx="663">
                  <c:v>6.6299999999999031</c:v>
                </c:pt>
                <c:pt idx="664">
                  <c:v>6.6399999999999029</c:v>
                </c:pt>
                <c:pt idx="665">
                  <c:v>6.6499999999999027</c:v>
                </c:pt>
                <c:pt idx="666">
                  <c:v>6.6599999999999024</c:v>
                </c:pt>
                <c:pt idx="667">
                  <c:v>6.6699999999999022</c:v>
                </c:pt>
                <c:pt idx="668">
                  <c:v>6.679999999999902</c:v>
                </c:pt>
                <c:pt idx="669">
                  <c:v>6.6899999999999018</c:v>
                </c:pt>
                <c:pt idx="670">
                  <c:v>6.6999999999999016</c:v>
                </c:pt>
                <c:pt idx="671">
                  <c:v>6.7099999999999014</c:v>
                </c:pt>
                <c:pt idx="672">
                  <c:v>6.7199999999999012</c:v>
                </c:pt>
                <c:pt idx="673">
                  <c:v>6.729999999999901</c:v>
                </c:pt>
                <c:pt idx="674">
                  <c:v>6.7399999999999007</c:v>
                </c:pt>
                <c:pt idx="675">
                  <c:v>6.7499999999999005</c:v>
                </c:pt>
                <c:pt idx="676">
                  <c:v>6.7599999999999003</c:v>
                </c:pt>
                <c:pt idx="677">
                  <c:v>6.7699999999999001</c:v>
                </c:pt>
                <c:pt idx="678">
                  <c:v>6.7799999999998999</c:v>
                </c:pt>
                <c:pt idx="679">
                  <c:v>6.7899999999998997</c:v>
                </c:pt>
                <c:pt idx="680">
                  <c:v>6.7999999999998995</c:v>
                </c:pt>
                <c:pt idx="681">
                  <c:v>6.8099999999998992</c:v>
                </c:pt>
                <c:pt idx="682">
                  <c:v>6.819999999999899</c:v>
                </c:pt>
                <c:pt idx="683">
                  <c:v>6.8299999999998988</c:v>
                </c:pt>
                <c:pt idx="684">
                  <c:v>6.8399999999998986</c:v>
                </c:pt>
                <c:pt idx="685">
                  <c:v>6.8499999999998984</c:v>
                </c:pt>
                <c:pt idx="686">
                  <c:v>6.8599999999998982</c:v>
                </c:pt>
                <c:pt idx="687">
                  <c:v>6.869999999999898</c:v>
                </c:pt>
                <c:pt idx="688">
                  <c:v>6.8799999999998978</c:v>
                </c:pt>
                <c:pt idx="689">
                  <c:v>6.8899999999998975</c:v>
                </c:pt>
                <c:pt idx="690">
                  <c:v>6.8999999999998973</c:v>
                </c:pt>
                <c:pt idx="691">
                  <c:v>6.9099999999998971</c:v>
                </c:pt>
                <c:pt idx="692">
                  <c:v>6.9199999999998969</c:v>
                </c:pt>
                <c:pt idx="693">
                  <c:v>6.9299999999998967</c:v>
                </c:pt>
                <c:pt idx="694">
                  <c:v>6.9399999999998965</c:v>
                </c:pt>
                <c:pt idx="695">
                  <c:v>6.9499999999998963</c:v>
                </c:pt>
                <c:pt idx="696">
                  <c:v>6.959999999999896</c:v>
                </c:pt>
                <c:pt idx="697">
                  <c:v>6.9699999999998958</c:v>
                </c:pt>
                <c:pt idx="698">
                  <c:v>6.9799999999998956</c:v>
                </c:pt>
                <c:pt idx="699">
                  <c:v>6.9899999999998954</c:v>
                </c:pt>
                <c:pt idx="700">
                  <c:v>6.9999999999998952</c:v>
                </c:pt>
                <c:pt idx="701">
                  <c:v>7.009999999999895</c:v>
                </c:pt>
                <c:pt idx="702">
                  <c:v>7.0199999999998948</c:v>
                </c:pt>
                <c:pt idx="703">
                  <c:v>7.0299999999998946</c:v>
                </c:pt>
                <c:pt idx="704">
                  <c:v>7.0399999999998943</c:v>
                </c:pt>
                <c:pt idx="705">
                  <c:v>7.0499999999998941</c:v>
                </c:pt>
                <c:pt idx="706">
                  <c:v>7.0599999999998939</c:v>
                </c:pt>
                <c:pt idx="707">
                  <c:v>7.0699999999998937</c:v>
                </c:pt>
                <c:pt idx="708">
                  <c:v>7.0799999999998935</c:v>
                </c:pt>
                <c:pt idx="709">
                  <c:v>7.0899999999998933</c:v>
                </c:pt>
                <c:pt idx="710">
                  <c:v>7.0999999999998931</c:v>
                </c:pt>
                <c:pt idx="711">
                  <c:v>7.1099999999998929</c:v>
                </c:pt>
                <c:pt idx="712">
                  <c:v>7.1199999999998926</c:v>
                </c:pt>
                <c:pt idx="713">
                  <c:v>7.1299999999998924</c:v>
                </c:pt>
                <c:pt idx="714">
                  <c:v>7.1399999999998922</c:v>
                </c:pt>
                <c:pt idx="715">
                  <c:v>7.149999999999892</c:v>
                </c:pt>
                <c:pt idx="716">
                  <c:v>7.1599999999998918</c:v>
                </c:pt>
                <c:pt idx="717">
                  <c:v>7.1699999999998916</c:v>
                </c:pt>
                <c:pt idx="718">
                  <c:v>7.1799999999998914</c:v>
                </c:pt>
                <c:pt idx="719">
                  <c:v>7.1899999999998911</c:v>
                </c:pt>
                <c:pt idx="720">
                  <c:v>7.1999999999998909</c:v>
                </c:pt>
                <c:pt idx="721">
                  <c:v>7.2099999999998907</c:v>
                </c:pt>
                <c:pt idx="722">
                  <c:v>7.2199999999998905</c:v>
                </c:pt>
                <c:pt idx="723">
                  <c:v>7.2299999999998903</c:v>
                </c:pt>
                <c:pt idx="724">
                  <c:v>7.2399999999998901</c:v>
                </c:pt>
                <c:pt idx="725">
                  <c:v>7.2499999999998899</c:v>
                </c:pt>
                <c:pt idx="726">
                  <c:v>7.2599999999998897</c:v>
                </c:pt>
                <c:pt idx="727">
                  <c:v>7.2699999999998894</c:v>
                </c:pt>
                <c:pt idx="728">
                  <c:v>7.2799999999998892</c:v>
                </c:pt>
                <c:pt idx="729">
                  <c:v>7.289999999999889</c:v>
                </c:pt>
                <c:pt idx="730">
                  <c:v>7.2999999999998888</c:v>
                </c:pt>
                <c:pt idx="731">
                  <c:v>7.3099999999998886</c:v>
                </c:pt>
                <c:pt idx="732">
                  <c:v>7.3199999999998884</c:v>
                </c:pt>
                <c:pt idx="733">
                  <c:v>7.3299999999998882</c:v>
                </c:pt>
                <c:pt idx="734">
                  <c:v>7.3399999999998879</c:v>
                </c:pt>
                <c:pt idx="735">
                  <c:v>7.3499999999998877</c:v>
                </c:pt>
                <c:pt idx="736">
                  <c:v>7.3599999999998875</c:v>
                </c:pt>
                <c:pt idx="737">
                  <c:v>7.3699999999998873</c:v>
                </c:pt>
                <c:pt idx="738">
                  <c:v>7.3799999999998871</c:v>
                </c:pt>
                <c:pt idx="739">
                  <c:v>7.3899999999998869</c:v>
                </c:pt>
                <c:pt idx="740">
                  <c:v>7.3999999999998867</c:v>
                </c:pt>
                <c:pt idx="741">
                  <c:v>7.4099999999998865</c:v>
                </c:pt>
                <c:pt idx="742">
                  <c:v>7.4199999999998862</c:v>
                </c:pt>
                <c:pt idx="743">
                  <c:v>7.429999999999886</c:v>
                </c:pt>
                <c:pt idx="744">
                  <c:v>7.4399999999998858</c:v>
                </c:pt>
                <c:pt idx="745">
                  <c:v>7.4499999999998856</c:v>
                </c:pt>
                <c:pt idx="746">
                  <c:v>7.4599999999998854</c:v>
                </c:pt>
                <c:pt idx="747">
                  <c:v>7.4699999999998852</c:v>
                </c:pt>
                <c:pt idx="748">
                  <c:v>7.479999999999885</c:v>
                </c:pt>
                <c:pt idx="749">
                  <c:v>7.4899999999998847</c:v>
                </c:pt>
                <c:pt idx="750">
                  <c:v>7.4999999999998845</c:v>
                </c:pt>
                <c:pt idx="751">
                  <c:v>7.5099999999998843</c:v>
                </c:pt>
                <c:pt idx="752">
                  <c:v>7.5199999999998841</c:v>
                </c:pt>
                <c:pt idx="753">
                  <c:v>7.5299999999998839</c:v>
                </c:pt>
                <c:pt idx="754">
                  <c:v>7.5399999999998837</c:v>
                </c:pt>
                <c:pt idx="755">
                  <c:v>7.5499999999998835</c:v>
                </c:pt>
                <c:pt idx="756">
                  <c:v>7.5599999999998833</c:v>
                </c:pt>
                <c:pt idx="757">
                  <c:v>7.569999999999883</c:v>
                </c:pt>
                <c:pt idx="758">
                  <c:v>7.5799999999998828</c:v>
                </c:pt>
                <c:pt idx="759">
                  <c:v>7.5899999999998826</c:v>
                </c:pt>
                <c:pt idx="760">
                  <c:v>7.5999999999998824</c:v>
                </c:pt>
                <c:pt idx="761">
                  <c:v>7.6099999999998822</c:v>
                </c:pt>
                <c:pt idx="762">
                  <c:v>7.619999999999882</c:v>
                </c:pt>
                <c:pt idx="763">
                  <c:v>7.6299999999998818</c:v>
                </c:pt>
                <c:pt idx="764">
                  <c:v>7.6399999999998816</c:v>
                </c:pt>
                <c:pt idx="765">
                  <c:v>7.6499999999998813</c:v>
                </c:pt>
                <c:pt idx="766">
                  <c:v>7.6599999999998811</c:v>
                </c:pt>
                <c:pt idx="767">
                  <c:v>7.6699999999998809</c:v>
                </c:pt>
                <c:pt idx="768">
                  <c:v>7.6799999999998807</c:v>
                </c:pt>
                <c:pt idx="769">
                  <c:v>7.6899999999998805</c:v>
                </c:pt>
                <c:pt idx="770">
                  <c:v>7.6999999999998803</c:v>
                </c:pt>
                <c:pt idx="771">
                  <c:v>7.7099999999998801</c:v>
                </c:pt>
                <c:pt idx="772">
                  <c:v>7.7199999999998798</c:v>
                </c:pt>
                <c:pt idx="773">
                  <c:v>7.7299999999998796</c:v>
                </c:pt>
                <c:pt idx="774">
                  <c:v>7.7399999999998794</c:v>
                </c:pt>
                <c:pt idx="775">
                  <c:v>7.7499999999998792</c:v>
                </c:pt>
                <c:pt idx="776">
                  <c:v>7.759999999999879</c:v>
                </c:pt>
                <c:pt idx="777">
                  <c:v>7.7699999999998788</c:v>
                </c:pt>
                <c:pt idx="778">
                  <c:v>7.7799999999998786</c:v>
                </c:pt>
                <c:pt idx="779">
                  <c:v>7.7899999999998784</c:v>
                </c:pt>
                <c:pt idx="780">
                  <c:v>7.7999999999998781</c:v>
                </c:pt>
                <c:pt idx="781">
                  <c:v>7.8099999999998779</c:v>
                </c:pt>
                <c:pt idx="782">
                  <c:v>7.8199999999998777</c:v>
                </c:pt>
                <c:pt idx="783">
                  <c:v>7.8299999999998775</c:v>
                </c:pt>
                <c:pt idx="784">
                  <c:v>7.8399999999998773</c:v>
                </c:pt>
                <c:pt idx="785">
                  <c:v>7.8499999999998771</c:v>
                </c:pt>
                <c:pt idx="786">
                  <c:v>7.8599999999998769</c:v>
                </c:pt>
                <c:pt idx="787">
                  <c:v>7.8699999999998766</c:v>
                </c:pt>
                <c:pt idx="788">
                  <c:v>7.8799999999998764</c:v>
                </c:pt>
                <c:pt idx="789">
                  <c:v>7.8899999999998762</c:v>
                </c:pt>
                <c:pt idx="790">
                  <c:v>7.899999999999876</c:v>
                </c:pt>
                <c:pt idx="791">
                  <c:v>7.9099999999998758</c:v>
                </c:pt>
                <c:pt idx="792">
                  <c:v>7.9199999999998756</c:v>
                </c:pt>
                <c:pt idx="793">
                  <c:v>7.9299999999998754</c:v>
                </c:pt>
                <c:pt idx="794">
                  <c:v>7.9399999999998752</c:v>
                </c:pt>
                <c:pt idx="795">
                  <c:v>7.9499999999998749</c:v>
                </c:pt>
                <c:pt idx="796">
                  <c:v>7.9599999999998747</c:v>
                </c:pt>
                <c:pt idx="797">
                  <c:v>7.9699999999998745</c:v>
                </c:pt>
                <c:pt idx="798">
                  <c:v>7.9799999999998743</c:v>
                </c:pt>
                <c:pt idx="799">
                  <c:v>7.9899999999998741</c:v>
                </c:pt>
                <c:pt idx="800">
                  <c:v>7.9999999999998739</c:v>
                </c:pt>
                <c:pt idx="801">
                  <c:v>8.0099999999998737</c:v>
                </c:pt>
                <c:pt idx="802">
                  <c:v>8.0199999999998735</c:v>
                </c:pt>
                <c:pt idx="803">
                  <c:v>8.0299999999998732</c:v>
                </c:pt>
                <c:pt idx="804">
                  <c:v>8.039999999999873</c:v>
                </c:pt>
                <c:pt idx="805">
                  <c:v>8.0499999999998728</c:v>
                </c:pt>
                <c:pt idx="806">
                  <c:v>8.0599999999998726</c:v>
                </c:pt>
                <c:pt idx="807">
                  <c:v>8.0699999999998724</c:v>
                </c:pt>
                <c:pt idx="808">
                  <c:v>8.0799999999998722</c:v>
                </c:pt>
                <c:pt idx="809">
                  <c:v>8.089999999999872</c:v>
                </c:pt>
                <c:pt idx="810">
                  <c:v>8.0999999999998717</c:v>
                </c:pt>
                <c:pt idx="811">
                  <c:v>8.1099999999998715</c:v>
                </c:pt>
                <c:pt idx="812">
                  <c:v>8.1199999999998713</c:v>
                </c:pt>
                <c:pt idx="813">
                  <c:v>8.1299999999998711</c:v>
                </c:pt>
                <c:pt idx="814">
                  <c:v>8.1399999999998709</c:v>
                </c:pt>
                <c:pt idx="815">
                  <c:v>8.1499999999998707</c:v>
                </c:pt>
                <c:pt idx="816">
                  <c:v>8.1599999999998705</c:v>
                </c:pt>
                <c:pt idx="817">
                  <c:v>8.1699999999998703</c:v>
                </c:pt>
                <c:pt idx="818">
                  <c:v>8.17999999999987</c:v>
                </c:pt>
                <c:pt idx="819">
                  <c:v>8.1899999999998698</c:v>
                </c:pt>
                <c:pt idx="820">
                  <c:v>8.1999999999998696</c:v>
                </c:pt>
                <c:pt idx="821">
                  <c:v>8.2099999999998694</c:v>
                </c:pt>
                <c:pt idx="822">
                  <c:v>8.2199999999998692</c:v>
                </c:pt>
                <c:pt idx="823">
                  <c:v>8.229999999999869</c:v>
                </c:pt>
                <c:pt idx="824">
                  <c:v>8.2399999999998688</c:v>
                </c:pt>
                <c:pt idx="825">
                  <c:v>8.2499999999998685</c:v>
                </c:pt>
                <c:pt idx="826">
                  <c:v>8.2599999999998683</c:v>
                </c:pt>
                <c:pt idx="827">
                  <c:v>8.2699999999998681</c:v>
                </c:pt>
                <c:pt idx="828">
                  <c:v>8.2799999999998679</c:v>
                </c:pt>
                <c:pt idx="829">
                  <c:v>8.2899999999998677</c:v>
                </c:pt>
                <c:pt idx="830">
                  <c:v>8.2999999999998675</c:v>
                </c:pt>
                <c:pt idx="831">
                  <c:v>8.3099999999998673</c:v>
                </c:pt>
                <c:pt idx="832">
                  <c:v>8.3199999999998671</c:v>
                </c:pt>
                <c:pt idx="833">
                  <c:v>8.3299999999998668</c:v>
                </c:pt>
                <c:pt idx="834">
                  <c:v>8.3399999999998666</c:v>
                </c:pt>
                <c:pt idx="835">
                  <c:v>8.3499999999998664</c:v>
                </c:pt>
                <c:pt idx="836">
                  <c:v>8.3599999999998662</c:v>
                </c:pt>
                <c:pt idx="837">
                  <c:v>8.369999999999866</c:v>
                </c:pt>
                <c:pt idx="838">
                  <c:v>8.3799999999998658</c:v>
                </c:pt>
                <c:pt idx="839">
                  <c:v>8.3899999999998656</c:v>
                </c:pt>
                <c:pt idx="840">
                  <c:v>8.3999999999998654</c:v>
                </c:pt>
                <c:pt idx="841">
                  <c:v>8.4099999999998651</c:v>
                </c:pt>
                <c:pt idx="842">
                  <c:v>8.4199999999998649</c:v>
                </c:pt>
                <c:pt idx="843">
                  <c:v>8.4299999999998647</c:v>
                </c:pt>
                <c:pt idx="844">
                  <c:v>8.4399999999998645</c:v>
                </c:pt>
                <c:pt idx="845">
                  <c:v>8.4499999999998643</c:v>
                </c:pt>
                <c:pt idx="846">
                  <c:v>8.4599999999998641</c:v>
                </c:pt>
                <c:pt idx="847">
                  <c:v>8.4699999999998639</c:v>
                </c:pt>
                <c:pt idx="848">
                  <c:v>8.4799999999998636</c:v>
                </c:pt>
                <c:pt idx="849">
                  <c:v>8.4899999999998634</c:v>
                </c:pt>
                <c:pt idx="850">
                  <c:v>8.4999999999998632</c:v>
                </c:pt>
                <c:pt idx="851">
                  <c:v>8.509999999999863</c:v>
                </c:pt>
                <c:pt idx="852">
                  <c:v>8.5199999999998628</c:v>
                </c:pt>
                <c:pt idx="853">
                  <c:v>8.5299999999998626</c:v>
                </c:pt>
                <c:pt idx="854">
                  <c:v>8.5399999999998624</c:v>
                </c:pt>
                <c:pt idx="855">
                  <c:v>8.5499999999998622</c:v>
                </c:pt>
                <c:pt idx="856">
                  <c:v>8.5599999999998619</c:v>
                </c:pt>
                <c:pt idx="857">
                  <c:v>8.5699999999998617</c:v>
                </c:pt>
                <c:pt idx="858">
                  <c:v>8.5799999999998615</c:v>
                </c:pt>
                <c:pt idx="859">
                  <c:v>8.5899999999998613</c:v>
                </c:pt>
                <c:pt idx="860">
                  <c:v>8.5999999999998611</c:v>
                </c:pt>
                <c:pt idx="861">
                  <c:v>8.6099999999998609</c:v>
                </c:pt>
                <c:pt idx="862">
                  <c:v>8.6199999999998607</c:v>
                </c:pt>
                <c:pt idx="863">
                  <c:v>8.6299999999998604</c:v>
                </c:pt>
                <c:pt idx="864">
                  <c:v>8.6399999999998602</c:v>
                </c:pt>
                <c:pt idx="865">
                  <c:v>8.64999999999986</c:v>
                </c:pt>
                <c:pt idx="866">
                  <c:v>8.6599999999998598</c:v>
                </c:pt>
                <c:pt idx="867">
                  <c:v>8.6699999999998596</c:v>
                </c:pt>
                <c:pt idx="868">
                  <c:v>8.6799999999998594</c:v>
                </c:pt>
                <c:pt idx="869">
                  <c:v>8.6899999999998592</c:v>
                </c:pt>
                <c:pt idx="870">
                  <c:v>8.699999999999859</c:v>
                </c:pt>
                <c:pt idx="871">
                  <c:v>8.7099999999998587</c:v>
                </c:pt>
                <c:pt idx="872">
                  <c:v>8.7199999999998585</c:v>
                </c:pt>
                <c:pt idx="873">
                  <c:v>8.7299999999998583</c:v>
                </c:pt>
                <c:pt idx="874">
                  <c:v>8.7399999999998581</c:v>
                </c:pt>
                <c:pt idx="875">
                  <c:v>8.7499999999998579</c:v>
                </c:pt>
                <c:pt idx="876">
                  <c:v>8.7599999999998577</c:v>
                </c:pt>
                <c:pt idx="877">
                  <c:v>8.7699999999998575</c:v>
                </c:pt>
                <c:pt idx="878">
                  <c:v>8.7799999999998573</c:v>
                </c:pt>
                <c:pt idx="879">
                  <c:v>8.789999999999857</c:v>
                </c:pt>
                <c:pt idx="880">
                  <c:v>8.7999999999998568</c:v>
                </c:pt>
                <c:pt idx="881">
                  <c:v>8.8099999999998566</c:v>
                </c:pt>
                <c:pt idx="882">
                  <c:v>8.8199999999998564</c:v>
                </c:pt>
                <c:pt idx="883">
                  <c:v>8.8299999999998562</c:v>
                </c:pt>
                <c:pt idx="884">
                  <c:v>8.839999999999856</c:v>
                </c:pt>
                <c:pt idx="885">
                  <c:v>8.8499999999998558</c:v>
                </c:pt>
                <c:pt idx="886">
                  <c:v>8.8599999999998555</c:v>
                </c:pt>
                <c:pt idx="887">
                  <c:v>8.8699999999998553</c:v>
                </c:pt>
                <c:pt idx="888">
                  <c:v>8.8799999999998551</c:v>
                </c:pt>
                <c:pt idx="889">
                  <c:v>8.8899999999998549</c:v>
                </c:pt>
                <c:pt idx="890">
                  <c:v>8.8999999999998547</c:v>
                </c:pt>
                <c:pt idx="891">
                  <c:v>8.9099999999998545</c:v>
                </c:pt>
                <c:pt idx="892">
                  <c:v>8.9199999999998543</c:v>
                </c:pt>
                <c:pt idx="893">
                  <c:v>8.9299999999998541</c:v>
                </c:pt>
                <c:pt idx="894">
                  <c:v>8.9399999999998538</c:v>
                </c:pt>
                <c:pt idx="895">
                  <c:v>8.9499999999998536</c:v>
                </c:pt>
                <c:pt idx="896">
                  <c:v>8.9599999999998534</c:v>
                </c:pt>
                <c:pt idx="897">
                  <c:v>8.9699999999998532</c:v>
                </c:pt>
                <c:pt idx="898">
                  <c:v>8.979999999999853</c:v>
                </c:pt>
                <c:pt idx="899">
                  <c:v>8.9899999999998528</c:v>
                </c:pt>
                <c:pt idx="900">
                  <c:v>8.9999999999998526</c:v>
                </c:pt>
                <c:pt idx="901">
                  <c:v>9.0099999999998523</c:v>
                </c:pt>
                <c:pt idx="902">
                  <c:v>9.0199999999998521</c:v>
                </c:pt>
                <c:pt idx="903">
                  <c:v>9.0299999999998519</c:v>
                </c:pt>
                <c:pt idx="904">
                  <c:v>9.0399999999998517</c:v>
                </c:pt>
                <c:pt idx="905">
                  <c:v>9.0499999999998515</c:v>
                </c:pt>
                <c:pt idx="906">
                  <c:v>9.0599999999998513</c:v>
                </c:pt>
                <c:pt idx="907">
                  <c:v>9.0699999999998511</c:v>
                </c:pt>
                <c:pt idx="908">
                  <c:v>9.0799999999998509</c:v>
                </c:pt>
                <c:pt idx="909">
                  <c:v>9.0899999999998506</c:v>
                </c:pt>
                <c:pt idx="910">
                  <c:v>9.0999999999998504</c:v>
                </c:pt>
                <c:pt idx="911">
                  <c:v>9.1099999999998502</c:v>
                </c:pt>
                <c:pt idx="912">
                  <c:v>9.11999999999985</c:v>
                </c:pt>
                <c:pt idx="913">
                  <c:v>9.1299999999998498</c:v>
                </c:pt>
                <c:pt idx="914">
                  <c:v>9.1399999999998496</c:v>
                </c:pt>
                <c:pt idx="915">
                  <c:v>9.1499999999998494</c:v>
                </c:pt>
                <c:pt idx="916">
                  <c:v>9.1599999999998492</c:v>
                </c:pt>
                <c:pt idx="917">
                  <c:v>9.1699999999998489</c:v>
                </c:pt>
                <c:pt idx="918">
                  <c:v>9.1799999999998487</c:v>
                </c:pt>
                <c:pt idx="919">
                  <c:v>9.1899999999998485</c:v>
                </c:pt>
                <c:pt idx="920">
                  <c:v>9.1999999999998483</c:v>
                </c:pt>
                <c:pt idx="921">
                  <c:v>9.2099999999998481</c:v>
                </c:pt>
                <c:pt idx="922">
                  <c:v>9.2199999999998479</c:v>
                </c:pt>
                <c:pt idx="923">
                  <c:v>9.2299999999998477</c:v>
                </c:pt>
                <c:pt idx="924">
                  <c:v>9.2399999999998474</c:v>
                </c:pt>
                <c:pt idx="925">
                  <c:v>9.2499999999998472</c:v>
                </c:pt>
                <c:pt idx="926">
                  <c:v>9.259999999999847</c:v>
                </c:pt>
                <c:pt idx="927">
                  <c:v>9.2699999999998468</c:v>
                </c:pt>
                <c:pt idx="928">
                  <c:v>9.2799999999998466</c:v>
                </c:pt>
                <c:pt idx="929">
                  <c:v>9.2899999999998464</c:v>
                </c:pt>
                <c:pt idx="930">
                  <c:v>9.2999999999998462</c:v>
                </c:pt>
                <c:pt idx="931">
                  <c:v>9.309999999999846</c:v>
                </c:pt>
                <c:pt idx="932">
                  <c:v>9.3199999999998457</c:v>
                </c:pt>
                <c:pt idx="933">
                  <c:v>9.3299999999998455</c:v>
                </c:pt>
                <c:pt idx="934">
                  <c:v>9.3399999999998453</c:v>
                </c:pt>
                <c:pt idx="935">
                  <c:v>9.3499999999998451</c:v>
                </c:pt>
                <c:pt idx="936">
                  <c:v>9.3599999999998449</c:v>
                </c:pt>
                <c:pt idx="937">
                  <c:v>9.3699999999998447</c:v>
                </c:pt>
                <c:pt idx="938">
                  <c:v>9.3799999999998445</c:v>
                </c:pt>
                <c:pt idx="939">
                  <c:v>9.3899999999998442</c:v>
                </c:pt>
                <c:pt idx="940">
                  <c:v>9.399999999999844</c:v>
                </c:pt>
                <c:pt idx="941">
                  <c:v>9.4099999999998438</c:v>
                </c:pt>
                <c:pt idx="942">
                  <c:v>9.4199999999998436</c:v>
                </c:pt>
                <c:pt idx="943">
                  <c:v>9.4299999999998434</c:v>
                </c:pt>
                <c:pt idx="944">
                  <c:v>9.4399999999998432</c:v>
                </c:pt>
                <c:pt idx="945">
                  <c:v>9.449999999999843</c:v>
                </c:pt>
                <c:pt idx="946">
                  <c:v>9.4599999999998428</c:v>
                </c:pt>
                <c:pt idx="947">
                  <c:v>9.4699999999998425</c:v>
                </c:pt>
                <c:pt idx="948">
                  <c:v>9.4799999999998423</c:v>
                </c:pt>
                <c:pt idx="949">
                  <c:v>9.4899999999998421</c:v>
                </c:pt>
                <c:pt idx="950">
                  <c:v>9.4999999999998419</c:v>
                </c:pt>
                <c:pt idx="951">
                  <c:v>9.5099999999998417</c:v>
                </c:pt>
                <c:pt idx="952">
                  <c:v>9.5199999999998415</c:v>
                </c:pt>
                <c:pt idx="953">
                  <c:v>9.5299999999998413</c:v>
                </c:pt>
                <c:pt idx="954">
                  <c:v>9.5399999999998411</c:v>
                </c:pt>
                <c:pt idx="955">
                  <c:v>9.5499999999998408</c:v>
                </c:pt>
                <c:pt idx="956">
                  <c:v>9.5599999999998406</c:v>
                </c:pt>
                <c:pt idx="957">
                  <c:v>9.5699999999998404</c:v>
                </c:pt>
                <c:pt idx="958">
                  <c:v>9.5799999999998402</c:v>
                </c:pt>
                <c:pt idx="959">
                  <c:v>9.58999999999984</c:v>
                </c:pt>
                <c:pt idx="960">
                  <c:v>9.5999999999998398</c:v>
                </c:pt>
                <c:pt idx="961">
                  <c:v>9.6099999999998396</c:v>
                </c:pt>
                <c:pt idx="962">
                  <c:v>9.6199999999998393</c:v>
                </c:pt>
                <c:pt idx="963">
                  <c:v>9.6299999999998391</c:v>
                </c:pt>
                <c:pt idx="964">
                  <c:v>9.6399999999998389</c:v>
                </c:pt>
                <c:pt idx="965">
                  <c:v>9.6499999999998387</c:v>
                </c:pt>
                <c:pt idx="966">
                  <c:v>9.6599999999998385</c:v>
                </c:pt>
                <c:pt idx="967">
                  <c:v>9.6699999999998383</c:v>
                </c:pt>
                <c:pt idx="968">
                  <c:v>9.6799999999998381</c:v>
                </c:pt>
                <c:pt idx="969">
                  <c:v>9.6899999999998379</c:v>
                </c:pt>
                <c:pt idx="970">
                  <c:v>9.6999999999998376</c:v>
                </c:pt>
                <c:pt idx="971">
                  <c:v>9.7099999999998374</c:v>
                </c:pt>
                <c:pt idx="972">
                  <c:v>9.7199999999998372</c:v>
                </c:pt>
                <c:pt idx="973">
                  <c:v>9.729999999999837</c:v>
                </c:pt>
                <c:pt idx="974">
                  <c:v>9.7399999999998368</c:v>
                </c:pt>
                <c:pt idx="975">
                  <c:v>9.7499999999998366</c:v>
                </c:pt>
                <c:pt idx="976">
                  <c:v>9.7599999999998364</c:v>
                </c:pt>
                <c:pt idx="977">
                  <c:v>9.7699999999998361</c:v>
                </c:pt>
                <c:pt idx="978">
                  <c:v>9.7799999999998359</c:v>
                </c:pt>
                <c:pt idx="979">
                  <c:v>9.7899999999998357</c:v>
                </c:pt>
                <c:pt idx="980">
                  <c:v>9.7999999999998355</c:v>
                </c:pt>
                <c:pt idx="981">
                  <c:v>9.8099999999998353</c:v>
                </c:pt>
                <c:pt idx="982">
                  <c:v>9.8199999999998351</c:v>
                </c:pt>
                <c:pt idx="983">
                  <c:v>9.8299999999998349</c:v>
                </c:pt>
                <c:pt idx="984">
                  <c:v>9.8399999999998347</c:v>
                </c:pt>
                <c:pt idx="985">
                  <c:v>9.8499999999998344</c:v>
                </c:pt>
                <c:pt idx="986">
                  <c:v>9.8599999999998342</c:v>
                </c:pt>
                <c:pt idx="987">
                  <c:v>9.869999999999834</c:v>
                </c:pt>
                <c:pt idx="988">
                  <c:v>9.8799999999998338</c:v>
                </c:pt>
                <c:pt idx="989">
                  <c:v>9.8899999999998336</c:v>
                </c:pt>
                <c:pt idx="990">
                  <c:v>9.8999999999998334</c:v>
                </c:pt>
                <c:pt idx="991">
                  <c:v>9.9099999999998332</c:v>
                </c:pt>
                <c:pt idx="992">
                  <c:v>9.919999999999833</c:v>
                </c:pt>
                <c:pt idx="993">
                  <c:v>9.9299999999998327</c:v>
                </c:pt>
                <c:pt idx="994">
                  <c:v>9.9399999999998325</c:v>
                </c:pt>
                <c:pt idx="995">
                  <c:v>9.9499999999998323</c:v>
                </c:pt>
                <c:pt idx="996">
                  <c:v>9.9599999999998321</c:v>
                </c:pt>
                <c:pt idx="997">
                  <c:v>9.9699999999998319</c:v>
                </c:pt>
                <c:pt idx="998">
                  <c:v>9.9799999999998317</c:v>
                </c:pt>
                <c:pt idx="999">
                  <c:v>9.9899999999998315</c:v>
                </c:pt>
                <c:pt idx="1000">
                  <c:v>9.9999999999998312</c:v>
                </c:pt>
                <c:pt idx="1001">
                  <c:v>10.009999999999831</c:v>
                </c:pt>
                <c:pt idx="1002">
                  <c:v>10.019999999999831</c:v>
                </c:pt>
                <c:pt idx="1003">
                  <c:v>10.029999999999831</c:v>
                </c:pt>
                <c:pt idx="1004">
                  <c:v>10.03999999999983</c:v>
                </c:pt>
                <c:pt idx="1005">
                  <c:v>10.04999999999983</c:v>
                </c:pt>
                <c:pt idx="1006">
                  <c:v>10.05999999999983</c:v>
                </c:pt>
                <c:pt idx="1007">
                  <c:v>10.06999999999983</c:v>
                </c:pt>
                <c:pt idx="1008">
                  <c:v>10.07999999999983</c:v>
                </c:pt>
                <c:pt idx="1009">
                  <c:v>10.089999999999829</c:v>
                </c:pt>
                <c:pt idx="1010">
                  <c:v>10.099999999999829</c:v>
                </c:pt>
                <c:pt idx="1011">
                  <c:v>10.109999999999829</c:v>
                </c:pt>
                <c:pt idx="1012">
                  <c:v>10.119999999999829</c:v>
                </c:pt>
                <c:pt idx="1013">
                  <c:v>10.129999999999828</c:v>
                </c:pt>
                <c:pt idx="1014">
                  <c:v>10.139999999999828</c:v>
                </c:pt>
                <c:pt idx="1015">
                  <c:v>10.149999999999828</c:v>
                </c:pt>
                <c:pt idx="1016">
                  <c:v>10.159999999999828</c:v>
                </c:pt>
                <c:pt idx="1017">
                  <c:v>10.169999999999828</c:v>
                </c:pt>
                <c:pt idx="1018">
                  <c:v>10.179999999999827</c:v>
                </c:pt>
                <c:pt idx="1019">
                  <c:v>10.189999999999827</c:v>
                </c:pt>
                <c:pt idx="1020">
                  <c:v>10.199999999999827</c:v>
                </c:pt>
                <c:pt idx="1021">
                  <c:v>10.209999999999827</c:v>
                </c:pt>
                <c:pt idx="1022">
                  <c:v>10.219999999999827</c:v>
                </c:pt>
                <c:pt idx="1023">
                  <c:v>10.229999999999826</c:v>
                </c:pt>
                <c:pt idx="1024">
                  <c:v>10.239999999999826</c:v>
                </c:pt>
                <c:pt idx="1025">
                  <c:v>10.249999999999826</c:v>
                </c:pt>
                <c:pt idx="1026">
                  <c:v>10.259999999999826</c:v>
                </c:pt>
                <c:pt idx="1027">
                  <c:v>10.269999999999825</c:v>
                </c:pt>
                <c:pt idx="1028">
                  <c:v>10.279999999999825</c:v>
                </c:pt>
                <c:pt idx="1029">
                  <c:v>10.289999999999825</c:v>
                </c:pt>
                <c:pt idx="1030">
                  <c:v>10.299999999999825</c:v>
                </c:pt>
                <c:pt idx="1031">
                  <c:v>10.309999999999825</c:v>
                </c:pt>
                <c:pt idx="1032">
                  <c:v>10.319999999999824</c:v>
                </c:pt>
                <c:pt idx="1033">
                  <c:v>10.329999999999824</c:v>
                </c:pt>
                <c:pt idx="1034">
                  <c:v>10.339999999999824</c:v>
                </c:pt>
                <c:pt idx="1035">
                  <c:v>10.349999999999824</c:v>
                </c:pt>
                <c:pt idx="1036">
                  <c:v>10.359999999999824</c:v>
                </c:pt>
                <c:pt idx="1037">
                  <c:v>10.369999999999823</c:v>
                </c:pt>
                <c:pt idx="1038">
                  <c:v>10.379999999999823</c:v>
                </c:pt>
                <c:pt idx="1039">
                  <c:v>10.389999999999823</c:v>
                </c:pt>
                <c:pt idx="1040">
                  <c:v>10.399999999999823</c:v>
                </c:pt>
                <c:pt idx="1041">
                  <c:v>10.409999999999823</c:v>
                </c:pt>
                <c:pt idx="1042">
                  <c:v>10.419999999999822</c:v>
                </c:pt>
                <c:pt idx="1043">
                  <c:v>10.429999999999822</c:v>
                </c:pt>
                <c:pt idx="1044">
                  <c:v>10.439999999999822</c:v>
                </c:pt>
              </c:numCache>
            </c:numRef>
          </c:xVal>
          <c:yVal>
            <c:numRef>
              <c:f>Feuil1!$C$2:$C$1046</c:f>
              <c:numCache>
                <c:formatCode>General</c:formatCode>
                <c:ptCount val="1045"/>
                <c:pt idx="0">
                  <c:v>100</c:v>
                </c:pt>
                <c:pt idx="1">
                  <c:v>100.99998333341667</c:v>
                </c:pt>
                <c:pt idx="2">
                  <c:v>101.99986666933331</c:v>
                </c:pt>
                <c:pt idx="3">
                  <c:v>102.99955002024957</c:v>
                </c:pt>
                <c:pt idx="4">
                  <c:v>103.99893341866341</c:v>
                </c:pt>
                <c:pt idx="5">
                  <c:v>104.99791692706783</c:v>
                </c:pt>
                <c:pt idx="6">
                  <c:v>105.99640064794445</c:v>
                </c:pt>
                <c:pt idx="7">
                  <c:v>106.99428473375328</c:v>
                </c:pt>
                <c:pt idx="8">
                  <c:v>107.99146939691727</c:v>
                </c:pt>
                <c:pt idx="9">
                  <c:v>108.98785491980111</c:v>
                </c:pt>
                <c:pt idx="10">
                  <c:v>109.98334166468281</c:v>
                </c:pt>
                <c:pt idx="11">
                  <c:v>110.97783008371748</c:v>
                </c:pt>
                <c:pt idx="12">
                  <c:v>111.97122072889194</c:v>
                </c:pt>
                <c:pt idx="13">
                  <c:v>112.96341426196949</c:v>
                </c:pt>
                <c:pt idx="14">
                  <c:v>113.95431146442365</c:v>
                </c:pt>
                <c:pt idx="15">
                  <c:v>114.94381324735993</c:v>
                </c:pt>
                <c:pt idx="16">
                  <c:v>115.9318206614246</c:v>
                </c:pt>
                <c:pt idx="17">
                  <c:v>116.91823490669961</c:v>
                </c:pt>
                <c:pt idx="18">
                  <c:v>117.90295734258243</c:v>
                </c:pt>
                <c:pt idx="19">
                  <c:v>118.88588949765006</c:v>
                </c:pt>
                <c:pt idx="20">
                  <c:v>119.86693307950613</c:v>
                </c:pt>
                <c:pt idx="21">
                  <c:v>120.84598998460996</c:v>
                </c:pt>
                <c:pt idx="22">
                  <c:v>121.82296230808694</c:v>
                </c:pt>
                <c:pt idx="23">
                  <c:v>122.79775235351885</c:v>
                </c:pt>
                <c:pt idx="24">
                  <c:v>123.77026264271346</c:v>
                </c:pt>
                <c:pt idx="25">
                  <c:v>124.7403959254523</c:v>
                </c:pt>
                <c:pt idx="26">
                  <c:v>125.70805518921551</c:v>
                </c:pt>
                <c:pt idx="27">
                  <c:v>126.67314366888311</c:v>
                </c:pt>
                <c:pt idx="28">
                  <c:v>127.63556485641138</c:v>
                </c:pt>
                <c:pt idx="29">
                  <c:v>128.59522251048355</c:v>
                </c:pt>
                <c:pt idx="30">
                  <c:v>129.55202066613396</c:v>
                </c:pt>
                <c:pt idx="31">
                  <c:v>130.50586364434437</c:v>
                </c:pt>
                <c:pt idx="32">
                  <c:v>131.4566560616118</c:v>
                </c:pt>
                <c:pt idx="33">
                  <c:v>132.40430283948683</c:v>
                </c:pt>
                <c:pt idx="34">
                  <c:v>133.34870921408145</c:v>
                </c:pt>
                <c:pt idx="35">
                  <c:v>134.28978074554516</c:v>
                </c:pt>
                <c:pt idx="36">
                  <c:v>135.227423327509</c:v>
                </c:pt>
                <c:pt idx="37">
                  <c:v>136.16154319649621</c:v>
                </c:pt>
                <c:pt idx="38">
                  <c:v>137.09204694129829</c:v>
                </c:pt>
                <c:pt idx="39">
                  <c:v>138.01884151231616</c:v>
                </c:pt>
                <c:pt idx="40">
                  <c:v>138.94183423086508</c:v>
                </c:pt>
                <c:pt idx="41">
                  <c:v>139.86093279844232</c:v>
                </c:pt>
                <c:pt idx="42">
                  <c:v>140.77604530595704</c:v>
                </c:pt>
                <c:pt idx="43">
                  <c:v>141.6870802429211</c:v>
                </c:pt>
                <c:pt idx="44">
                  <c:v>142.59394650659999</c:v>
                </c:pt>
                <c:pt idx="45">
                  <c:v>143.49655341112305</c:v>
                </c:pt>
                <c:pt idx="46">
                  <c:v>144.39481069655199</c:v>
                </c:pt>
                <c:pt idx="47">
                  <c:v>145.28862853790685</c:v>
                </c:pt>
                <c:pt idx="48">
                  <c:v>146.17791755414831</c:v>
                </c:pt>
                <c:pt idx="49">
                  <c:v>147.06258881711582</c:v>
                </c:pt>
                <c:pt idx="50">
                  <c:v>147.94255386042033</c:v>
                </c:pt>
                <c:pt idx="51">
                  <c:v>148.81772468829075</c:v>
                </c:pt>
                <c:pt idx="52">
                  <c:v>149.68801378437371</c:v>
                </c:pt>
                <c:pt idx="53">
                  <c:v>150.55333412048472</c:v>
                </c:pt>
                <c:pt idx="54">
                  <c:v>151.41359916531133</c:v>
                </c:pt>
                <c:pt idx="55">
                  <c:v>152.26872289306596</c:v>
                </c:pt>
                <c:pt idx="56">
                  <c:v>153.11861979208837</c:v>
                </c:pt>
                <c:pt idx="57">
                  <c:v>153.96320487339696</c:v>
                </c:pt>
                <c:pt idx="58">
                  <c:v>154.80239367918739</c:v>
                </c:pt>
                <c:pt idx="59">
                  <c:v>155.63610229127841</c:v>
                </c:pt>
                <c:pt idx="60">
                  <c:v>156.46424733950357</c:v>
                </c:pt>
                <c:pt idx="61">
                  <c:v>157.28674601004815</c:v>
                </c:pt>
                <c:pt idx="62">
                  <c:v>158.10351605373052</c:v>
                </c:pt>
                <c:pt idx="63">
                  <c:v>158.91447579422697</c:v>
                </c:pt>
                <c:pt idx="64">
                  <c:v>159.71954413623922</c:v>
                </c:pt>
                <c:pt idx="65">
                  <c:v>160.51864057360399</c:v>
                </c:pt>
                <c:pt idx="66">
                  <c:v>161.31168519734342</c:v>
                </c:pt>
                <c:pt idx="67">
                  <c:v>162.09859870365599</c:v>
                </c:pt>
                <c:pt idx="68">
                  <c:v>162.87930240184687</c:v>
                </c:pt>
                <c:pt idx="69">
                  <c:v>163.65371822219683</c:v>
                </c:pt>
                <c:pt idx="70">
                  <c:v>164.42176872376913</c:v>
                </c:pt>
                <c:pt idx="71">
                  <c:v>165.18337710215371</c:v>
                </c:pt>
                <c:pt idx="72">
                  <c:v>165.93846719714736</c:v>
                </c:pt>
                <c:pt idx="73">
                  <c:v>166.68696350036981</c:v>
                </c:pt>
                <c:pt idx="74">
                  <c:v>167.42879116281455</c:v>
                </c:pt>
                <c:pt idx="75">
                  <c:v>168.16387600233344</c:v>
                </c:pt>
                <c:pt idx="76">
                  <c:v>168.89214451105516</c:v>
                </c:pt>
                <c:pt idx="77">
                  <c:v>169.61352386273569</c:v>
                </c:pt>
                <c:pt idx="78">
                  <c:v>170.32794192004104</c:v>
                </c:pt>
                <c:pt idx="79">
                  <c:v>171.0353272417608</c:v>
                </c:pt>
                <c:pt idx="80">
                  <c:v>171.73560908995231</c:v>
                </c:pt>
                <c:pt idx="81">
                  <c:v>172.42871743701428</c:v>
                </c:pt>
                <c:pt idx="82">
                  <c:v>173.11458297268962</c:v>
                </c:pt>
                <c:pt idx="83">
                  <c:v>173.79313711099633</c:v>
                </c:pt>
                <c:pt idx="84">
                  <c:v>174.46431199708596</c:v>
                </c:pt>
                <c:pt idx="85">
                  <c:v>175.12804051402929</c:v>
                </c:pt>
                <c:pt idx="86">
                  <c:v>175.78425628952772</c:v>
                </c:pt>
                <c:pt idx="87">
                  <c:v>176.43289370255053</c:v>
                </c:pt>
                <c:pt idx="88">
                  <c:v>177.07388788989698</c:v>
                </c:pt>
                <c:pt idx="89">
                  <c:v>177.70717475268242</c:v>
                </c:pt>
                <c:pt idx="90">
                  <c:v>178.33269096274836</c:v>
                </c:pt>
                <c:pt idx="91">
                  <c:v>178.95037396899508</c:v>
                </c:pt>
                <c:pt idx="92">
                  <c:v>179.56016200363663</c:v>
                </c:pt>
                <c:pt idx="93">
                  <c:v>180.16199408837775</c:v>
                </c:pt>
                <c:pt idx="94">
                  <c:v>180.75581004051145</c:v>
                </c:pt>
                <c:pt idx="95">
                  <c:v>181.34155047893739</c:v>
                </c:pt>
                <c:pt idx="96">
                  <c:v>181.91915683009987</c:v>
                </c:pt>
                <c:pt idx="97">
                  <c:v>182.48857133384504</c:v>
                </c:pt>
                <c:pt idx="98">
                  <c:v>183.04973704919706</c:v>
                </c:pt>
                <c:pt idx="99">
                  <c:v>183.60259786005207</c:v>
                </c:pt>
                <c:pt idx="100">
                  <c:v>184.14709848078968</c:v>
                </c:pt>
                <c:pt idx="101">
                  <c:v>184.68318446180155</c:v>
                </c:pt>
                <c:pt idx="102">
                  <c:v>185.21080219493632</c:v>
                </c:pt>
                <c:pt idx="103">
                  <c:v>185.72989891886039</c:v>
                </c:pt>
                <c:pt idx="104">
                  <c:v>186.24042272433388</c:v>
                </c:pt>
                <c:pt idx="105">
                  <c:v>186.74232255940171</c:v>
                </c:pt>
                <c:pt idx="106">
                  <c:v>187.23554823449865</c:v>
                </c:pt>
                <c:pt idx="107">
                  <c:v>187.72005042746821</c:v>
                </c:pt>
                <c:pt idx="108">
                  <c:v>188.19578068849478</c:v>
                </c:pt>
                <c:pt idx="109">
                  <c:v>188.66269144494876</c:v>
                </c:pt>
                <c:pt idx="110">
                  <c:v>189.12073600614355</c:v>
                </c:pt>
                <c:pt idx="111">
                  <c:v>189.56986856800478</c:v>
                </c:pt>
                <c:pt idx="112">
                  <c:v>190.01004421765055</c:v>
                </c:pt>
                <c:pt idx="113">
                  <c:v>190.44121893788264</c:v>
                </c:pt>
                <c:pt idx="114">
                  <c:v>190.86334961158838</c:v>
                </c:pt>
                <c:pt idx="115">
                  <c:v>191.27639402605215</c:v>
                </c:pt>
                <c:pt idx="116">
                  <c:v>191.68031087717674</c:v>
                </c:pt>
                <c:pt idx="117">
                  <c:v>192.07505977361359</c:v>
                </c:pt>
                <c:pt idx="118">
                  <c:v>192.46060124080208</c:v>
                </c:pt>
                <c:pt idx="119">
                  <c:v>192.8368967249167</c:v>
                </c:pt>
                <c:pt idx="120">
                  <c:v>193.20390859672267</c:v>
                </c:pt>
                <c:pt idx="121">
                  <c:v>193.56160015533862</c:v>
                </c:pt>
                <c:pt idx="122">
                  <c:v>193.90993563190676</c:v>
                </c:pt>
                <c:pt idx="123">
                  <c:v>194.24888019316978</c:v>
                </c:pt>
                <c:pt idx="124">
                  <c:v>194.57839994495393</c:v>
                </c:pt>
                <c:pt idx="125">
                  <c:v>194.89846193555866</c:v>
                </c:pt>
                <c:pt idx="126">
                  <c:v>195.20903415905161</c:v>
                </c:pt>
                <c:pt idx="127">
                  <c:v>195.51008555846926</c:v>
                </c:pt>
                <c:pt idx="128">
                  <c:v>195.80158602892254</c:v>
                </c:pt>
                <c:pt idx="129">
                  <c:v>196.08350642060731</c:v>
                </c:pt>
                <c:pt idx="130">
                  <c:v>196.35581854171932</c:v>
                </c:pt>
                <c:pt idx="131">
                  <c:v>196.61849516127342</c:v>
                </c:pt>
                <c:pt idx="132">
                  <c:v>196.87151001182656</c:v>
                </c:pt>
                <c:pt idx="133">
                  <c:v>197.11483779210448</c:v>
                </c:pt>
                <c:pt idx="134">
                  <c:v>197.34845416953198</c:v>
                </c:pt>
                <c:pt idx="135">
                  <c:v>197.57233578266593</c:v>
                </c:pt>
                <c:pt idx="136">
                  <c:v>197.78646024353162</c:v>
                </c:pt>
                <c:pt idx="137">
                  <c:v>197.99080613986143</c:v>
                </c:pt>
                <c:pt idx="138">
                  <c:v>198.18535303723598</c:v>
                </c:pt>
                <c:pt idx="139">
                  <c:v>198.37008148112767</c:v>
                </c:pt>
                <c:pt idx="140">
                  <c:v>198.54497299884605</c:v>
                </c:pt>
                <c:pt idx="141">
                  <c:v>198.71001010138505</c:v>
                </c:pt>
                <c:pt idx="142">
                  <c:v>198.865176285172</c:v>
                </c:pt>
                <c:pt idx="143">
                  <c:v>199.01045603371779</c:v>
                </c:pt>
                <c:pt idx="144">
                  <c:v>199.14583481916867</c:v>
                </c:pt>
                <c:pt idx="145">
                  <c:v>199.27129910375885</c:v>
                </c:pt>
                <c:pt idx="146">
                  <c:v>199.3868363411645</c:v>
                </c:pt>
                <c:pt idx="147">
                  <c:v>199.49243497775811</c:v>
                </c:pt>
                <c:pt idx="148">
                  <c:v>199.588084453764</c:v>
                </c:pt>
                <c:pt idx="149">
                  <c:v>199.67377520431435</c:v>
                </c:pt>
                <c:pt idx="150">
                  <c:v>199.74949866040544</c:v>
                </c:pt>
                <c:pt idx="151">
                  <c:v>199.8152472497548</c:v>
                </c:pt>
                <c:pt idx="152">
                  <c:v>199.87101439755833</c:v>
                </c:pt>
                <c:pt idx="153">
                  <c:v>199.9167945271476</c:v>
                </c:pt>
                <c:pt idx="154">
                  <c:v>199.95258306054791</c:v>
                </c:pt>
                <c:pt idx="155">
                  <c:v>199.97837641893568</c:v>
                </c:pt>
                <c:pt idx="156">
                  <c:v>199.99417202299662</c:v>
                </c:pt>
                <c:pt idx="157">
                  <c:v>199.99996829318346</c:v>
                </c:pt>
                <c:pt idx="158">
                  <c:v>199.99576464987399</c:v>
                </c:pt>
                <c:pt idx="159">
                  <c:v>199.98156151342909</c:v>
                </c:pt>
                <c:pt idx="160">
                  <c:v>199.95736030415051</c:v>
                </c:pt>
                <c:pt idx="161">
                  <c:v>199.92316344213907</c:v>
                </c:pt>
                <c:pt idx="162">
                  <c:v>199.87897434705241</c:v>
                </c:pt>
                <c:pt idx="163">
                  <c:v>199.82479743776324</c:v>
                </c:pt>
                <c:pt idx="164">
                  <c:v>199.76063813191735</c:v>
                </c:pt>
                <c:pt idx="165">
                  <c:v>199.68650284539189</c:v>
                </c:pt>
                <c:pt idx="166">
                  <c:v>199.60239899165367</c:v>
                </c:pt>
                <c:pt idx="167">
                  <c:v>199.50833498101801</c:v>
                </c:pt>
                <c:pt idx="168">
                  <c:v>199.40432021980757</c:v>
                </c:pt>
                <c:pt idx="169">
                  <c:v>199.29036510941182</c:v>
                </c:pt>
                <c:pt idx="170">
                  <c:v>199.16648104524683</c:v>
                </c:pt>
                <c:pt idx="171">
                  <c:v>199.0326804156158</c:v>
                </c:pt>
                <c:pt idx="172">
                  <c:v>198.88897660047013</c:v>
                </c:pt>
                <c:pt idx="173">
                  <c:v>198.73538397007161</c:v>
                </c:pt>
                <c:pt idx="174">
                  <c:v>198.57191788355533</c:v>
                </c:pt>
                <c:pt idx="175">
                  <c:v>198.39859468739365</c:v>
                </c:pt>
                <c:pt idx="176">
                  <c:v>198.21543171376183</c:v>
                </c:pt>
                <c:pt idx="177">
                  <c:v>198.02244727880452</c:v>
                </c:pt>
                <c:pt idx="178">
                  <c:v>197.81966068080445</c:v>
                </c:pt>
                <c:pt idx="179">
                  <c:v>197.60709219825239</c:v>
                </c:pt>
                <c:pt idx="180">
                  <c:v>197.38476308781949</c:v>
                </c:pt>
                <c:pt idx="181">
                  <c:v>197.1526955822315</c:v>
                </c:pt>
                <c:pt idx="182">
                  <c:v>196.9109128880456</c:v>
                </c:pt>
                <c:pt idx="183">
                  <c:v>196.65943918332971</c:v>
                </c:pt>
                <c:pt idx="184">
                  <c:v>196.39829961524478</c:v>
                </c:pt>
                <c:pt idx="185">
                  <c:v>196.12752029752994</c:v>
                </c:pt>
                <c:pt idx="186">
                  <c:v>195.84712830789138</c:v>
                </c:pt>
                <c:pt idx="187">
                  <c:v>195.55715168529434</c:v>
                </c:pt>
                <c:pt idx="188">
                  <c:v>195.25761942715948</c:v>
                </c:pt>
                <c:pt idx="189">
                  <c:v>194.94856148646301</c:v>
                </c:pt>
                <c:pt idx="190">
                  <c:v>194.63000876874139</c:v>
                </c:pt>
                <c:pt idx="191">
                  <c:v>194.301993129001</c:v>
                </c:pt>
                <c:pt idx="192">
                  <c:v>193.96454736853244</c:v>
                </c:pt>
                <c:pt idx="193">
                  <c:v>193.61770523163057</c:v>
                </c:pt>
                <c:pt idx="194">
                  <c:v>193.26150140222001</c:v>
                </c:pt>
                <c:pt idx="195">
                  <c:v>192.89597150038688</c:v>
                </c:pt>
                <c:pt idx="196">
                  <c:v>192.52115207881678</c:v>
                </c:pt>
                <c:pt idx="197">
                  <c:v>192.13708061913948</c:v>
                </c:pt>
                <c:pt idx="198">
                  <c:v>191.74379552818093</c:v>
                </c:pt>
                <c:pt idx="199">
                  <c:v>191.34133613412246</c:v>
                </c:pt>
                <c:pt idx="200">
                  <c:v>190.92974268256813</c:v>
                </c:pt>
                <c:pt idx="201">
                  <c:v>190.50905633252006</c:v>
                </c:pt>
                <c:pt idx="202">
                  <c:v>190.07931915226271</c:v>
                </c:pt>
                <c:pt idx="203">
                  <c:v>189.64057411515597</c:v>
                </c:pt>
                <c:pt idx="204">
                  <c:v>189.19286509533794</c:v>
                </c:pt>
                <c:pt idx="205">
                  <c:v>188.73623686333752</c:v>
                </c:pt>
                <c:pt idx="206">
                  <c:v>188.27073508159742</c:v>
                </c:pt>
                <c:pt idx="207">
                  <c:v>187.7964062999078</c:v>
                </c:pt>
                <c:pt idx="208">
                  <c:v>187.31329795075166</c:v>
                </c:pt>
                <c:pt idx="209">
                  <c:v>186.82145834456128</c:v>
                </c:pt>
                <c:pt idx="210">
                  <c:v>186.32093666488743</c:v>
                </c:pt>
                <c:pt idx="211">
                  <c:v>185.81178296348094</c:v>
                </c:pt>
                <c:pt idx="212">
                  <c:v>185.2940481552877</c:v>
                </c:pt>
                <c:pt idx="213">
                  <c:v>184.76778401335704</c:v>
                </c:pt>
                <c:pt idx="214">
                  <c:v>184.23304316366466</c:v>
                </c:pt>
                <c:pt idx="215">
                  <c:v>183.68987907984987</c:v>
                </c:pt>
                <c:pt idx="216">
                  <c:v>183.13834607786845</c:v>
                </c:pt>
                <c:pt idx="217">
                  <c:v>182.57849931056094</c:v>
                </c:pt>
                <c:pt idx="218">
                  <c:v>182.01039476213757</c:v>
                </c:pt>
                <c:pt idx="219">
                  <c:v>181.43408924257977</c:v>
                </c:pt>
                <c:pt idx="220">
                  <c:v>180.8496403819592</c:v>
                </c:pt>
                <c:pt idx="221">
                  <c:v>180.25710662467492</c:v>
                </c:pt>
                <c:pt idx="222">
                  <c:v>179.65654722360887</c:v>
                </c:pt>
                <c:pt idx="223">
                  <c:v>179.04802223420069</c:v>
                </c:pt>
                <c:pt idx="224">
                  <c:v>178.43159250844224</c:v>
                </c:pt>
                <c:pt idx="225">
                  <c:v>177.80731968879238</c:v>
                </c:pt>
                <c:pt idx="226">
                  <c:v>177.17526620201284</c:v>
                </c:pt>
                <c:pt idx="227">
                  <c:v>176.53549525292561</c:v>
                </c:pt>
                <c:pt idx="228">
                  <c:v>175.8880708180925</c:v>
                </c:pt>
                <c:pt idx="229">
                  <c:v>175.23305763941738</c:v>
                </c:pt>
                <c:pt idx="230">
                  <c:v>174.57052121767236</c:v>
                </c:pt>
                <c:pt idx="231">
                  <c:v>173.90052780594743</c:v>
                </c:pt>
                <c:pt idx="232">
                  <c:v>173.22314440302551</c:v>
                </c:pt>
                <c:pt idx="233">
                  <c:v>172.53843874668235</c:v>
                </c:pt>
                <c:pt idx="234">
                  <c:v>171.84647930691301</c:v>
                </c:pt>
                <c:pt idx="235">
                  <c:v>171.14733527908487</c:v>
                </c:pt>
                <c:pt idx="236">
                  <c:v>170.44107657701807</c:v>
                </c:pt>
                <c:pt idx="237">
                  <c:v>169.72777382599423</c:v>
                </c:pt>
                <c:pt idx="238">
                  <c:v>169.00749835569411</c:v>
                </c:pt>
                <c:pt idx="239">
                  <c:v>168.28032219306448</c:v>
                </c:pt>
                <c:pt idx="240">
                  <c:v>167.54631805511565</c:v>
                </c:pt>
                <c:pt idx="241">
                  <c:v>166.80555934164965</c:v>
                </c:pt>
                <c:pt idx="242">
                  <c:v>166.05812012792063</c:v>
                </c:pt>
                <c:pt idx="243">
                  <c:v>165.30407515722709</c:v>
                </c:pt>
                <c:pt idx="244">
                  <c:v>164.54349983343769</c:v>
                </c:pt>
                <c:pt idx="245">
                  <c:v>163.77647021345101</c:v>
                </c:pt>
                <c:pt idx="246">
                  <c:v>163.00306299958987</c:v>
                </c:pt>
                <c:pt idx="247">
                  <c:v>162.22335553193116</c:v>
                </c:pt>
                <c:pt idx="248">
                  <c:v>161.43742578057186</c:v>
                </c:pt>
                <c:pt idx="249">
                  <c:v>160.64535233783221</c:v>
                </c:pt>
                <c:pt idx="250">
                  <c:v>159.84721441039639</c:v>
                </c:pt>
                <c:pt idx="251">
                  <c:v>159.04309181139206</c:v>
                </c:pt>
                <c:pt idx="252">
                  <c:v>158.23306495240899</c:v>
                </c:pt>
                <c:pt idx="253">
                  <c:v>157.41721483545805</c:v>
                </c:pt>
                <c:pt idx="254">
                  <c:v>156.59562304487113</c:v>
                </c:pt>
                <c:pt idx="255">
                  <c:v>155.76837173914254</c:v>
                </c:pt>
                <c:pt idx="256">
                  <c:v>154.93554364271355</c:v>
                </c:pt>
                <c:pt idx="257">
                  <c:v>154.09722203769974</c:v>
                </c:pt>
                <c:pt idx="258">
                  <c:v>153.25349075556306</c:v>
                </c:pt>
                <c:pt idx="259">
                  <c:v>152.40443416872856</c:v>
                </c:pt>
                <c:pt idx="260">
                  <c:v>151.55013718214741</c:v>
                </c:pt>
                <c:pt idx="261">
                  <c:v>150.69068522480634</c:v>
                </c:pt>
                <c:pt idx="262">
                  <c:v>149.8261642411849</c:v>
                </c:pt>
                <c:pt idx="263">
                  <c:v>148.95666068266098</c:v>
                </c:pt>
                <c:pt idx="264">
                  <c:v>148.0822614988659</c:v>
                </c:pt>
                <c:pt idx="265">
                  <c:v>147.20305412898938</c:v>
                </c:pt>
                <c:pt idx="266">
                  <c:v>146.31912649303564</c:v>
                </c:pt>
                <c:pt idx="267">
                  <c:v>145.43056698303178</c:v>
                </c:pt>
                <c:pt idx="268">
                  <c:v>144.5374644541883</c:v>
                </c:pt>
                <c:pt idx="269">
                  <c:v>143.63990821601382</c:v>
                </c:pt>
                <c:pt idx="270">
                  <c:v>142.73798802338422</c:v>
                </c:pt>
                <c:pt idx="271">
                  <c:v>141.83179406756716</c:v>
                </c:pt>
                <c:pt idx="272">
                  <c:v>140.92141696720302</c:v>
                </c:pt>
                <c:pt idx="273">
                  <c:v>140.00694775924325</c:v>
                </c:pt>
                <c:pt idx="274">
                  <c:v>139.08847788984656</c:v>
                </c:pt>
                <c:pt idx="275">
                  <c:v>138.16609920523453</c:v>
                </c:pt>
                <c:pt idx="276">
                  <c:v>137.23990394250694</c:v>
                </c:pt>
                <c:pt idx="277">
                  <c:v>136.30998472041824</c:v>
                </c:pt>
                <c:pt idx="278">
                  <c:v>135.37643453011572</c:v>
                </c:pt>
                <c:pt idx="279">
                  <c:v>134.43934672584047</c:v>
                </c:pt>
                <c:pt idx="280">
                  <c:v>133.49881501559196</c:v>
                </c:pt>
                <c:pt idx="281">
                  <c:v>132.55493345175751</c:v>
                </c:pt>
                <c:pt idx="282">
                  <c:v>131.60779642170689</c:v>
                </c:pt>
                <c:pt idx="283">
                  <c:v>130.65749863835384</c:v>
                </c:pt>
                <c:pt idx="284">
                  <c:v>129.70413513068482</c:v>
                </c:pt>
                <c:pt idx="285">
                  <c:v>128.74780123425606</c:v>
                </c:pt>
                <c:pt idx="286">
                  <c:v>127.7885925816603</c:v>
                </c:pt>
                <c:pt idx="287">
                  <c:v>126.82660509296346</c:v>
                </c:pt>
                <c:pt idx="288">
                  <c:v>125.86193496611276</c:v>
                </c:pt>
                <c:pt idx="289">
                  <c:v>124.89467866731698</c:v>
                </c:pt>
                <c:pt idx="290">
                  <c:v>123.92493292139997</c:v>
                </c:pt>
                <c:pt idx="291">
                  <c:v>122.95279470212819</c:v>
                </c:pt>
                <c:pt idx="292">
                  <c:v>121.97836122251347</c:v>
                </c:pt>
                <c:pt idx="293">
                  <c:v>121.00172992509174</c:v>
                </c:pt>
                <c:pt idx="294">
                  <c:v>120.02299847217888</c:v>
                </c:pt>
                <c:pt idx="295">
                  <c:v>119.04226473610458</c:v>
                </c:pt>
                <c:pt idx="296">
                  <c:v>118.05962678942517</c:v>
                </c:pt>
                <c:pt idx="297">
                  <c:v>117.07518289511646</c:v>
                </c:pt>
                <c:pt idx="298">
                  <c:v>116.08903149674751</c:v>
                </c:pt>
                <c:pt idx="299">
                  <c:v>115.10127120863636</c:v>
                </c:pt>
                <c:pt idx="300">
                  <c:v>114.1120008059887</c:v>
                </c:pt>
                <c:pt idx="301">
                  <c:v>113.12131921502041</c:v>
                </c:pt>
                <c:pt idx="302">
                  <c:v>112.129325503065</c:v>
                </c:pt>
                <c:pt idx="303">
                  <c:v>111.13611886866703</c:v>
                </c:pt>
                <c:pt idx="304">
                  <c:v>110.14179863166227</c:v>
                </c:pt>
                <c:pt idx="305">
                  <c:v>109.1464642232458</c:v>
                </c:pt>
                <c:pt idx="306">
                  <c:v>108.15021517602904</c:v>
                </c:pt>
                <c:pt idx="307">
                  <c:v>107.1531511140865</c:v>
                </c:pt>
                <c:pt idx="308">
                  <c:v>106.15537174299348</c:v>
                </c:pt>
                <c:pt idx="309">
                  <c:v>105.15697683985563</c:v>
                </c:pt>
                <c:pt idx="310">
                  <c:v>104.15806624333126</c:v>
                </c:pt>
                <c:pt idx="311">
                  <c:v>103.15873984364761</c:v>
                </c:pt>
                <c:pt idx="312">
                  <c:v>102.15909757261186</c:v>
                </c:pt>
                <c:pt idx="313">
                  <c:v>101.15923939361809</c:v>
                </c:pt>
                <c:pt idx="314">
                  <c:v>100.159265291651</c:v>
                </c:pt>
                <c:pt idx="315">
                  <c:v>99.159275263287441</c:v>
                </c:pt>
                <c:pt idx="316">
                  <c:v>98.159369306696973</c:v>
                </c:pt>
                <c:pt idx="317">
                  <c:v>97.15964741164197</c:v>
                </c:pt>
                <c:pt idx="318">
                  <c:v>96.160209549478864</c:v>
                </c:pt>
                <c:pt idx="319">
                  <c:v>95.161155663160983</c:v>
                </c:pt>
                <c:pt idx="320">
                  <c:v>94.162585657244435</c:v>
                </c:pt>
                <c:pt idx="321">
                  <c:v>93.164599387897653</c:v>
                </c:pt>
                <c:pt idx="322">
                  <c:v>92.167296652915951</c:v>
                </c:pt>
                <c:pt idx="323">
                  <c:v>91.170777181741713</c:v>
                </c:pt>
                <c:pt idx="324">
                  <c:v>90.17514062549165</c:v>
                </c:pt>
                <c:pt idx="325">
                  <c:v>89.180486546991673</c:v>
                </c:pt>
                <c:pt idx="326">
                  <c:v>88.186914410820776</c:v>
                </c:pt>
                <c:pt idx="327">
                  <c:v>87.194523573364592</c:v>
                </c:pt>
                <c:pt idx="328">
                  <c:v>86.203413272879871</c:v>
                </c:pt>
                <c:pt idx="329">
                  <c:v>85.213682619570733</c:v>
                </c:pt>
                <c:pt idx="330">
                  <c:v>84.225430585677771</c:v>
                </c:pt>
                <c:pt idx="331">
                  <c:v>83.238755995580789</c:v>
                </c:pt>
                <c:pt idx="332">
                  <c:v>82.253757515916604</c:v>
                </c:pt>
                <c:pt idx="333">
                  <c:v>81.270533645712334</c:v>
                </c:pt>
                <c:pt idx="334">
                  <c:v>80.289182706535669</c:v>
                </c:pt>
                <c:pt idx="335">
                  <c:v>79.309802832662712</c:v>
                </c:pt>
                <c:pt idx="336">
                  <c:v>78.332491961264722</c:v>
                </c:pt>
                <c:pt idx="337">
                  <c:v>77.357347822614415</c:v>
                </c:pt>
                <c:pt idx="338">
                  <c:v>76.384467930313022</c:v>
                </c:pt>
                <c:pt idx="339">
                  <c:v>75.41394957153905</c:v>
                </c:pt>
                <c:pt idx="340">
                  <c:v>74.445889797319623</c:v>
                </c:pt>
                <c:pt idx="341">
                  <c:v>73.480385412825441</c:v>
                </c:pt>
                <c:pt idx="342">
                  <c:v>72.517532967690371</c:v>
                </c:pt>
                <c:pt idx="343">
                  <c:v>71.55742874635655</c:v>
                </c:pt>
                <c:pt idx="344">
                  <c:v>70.600168758446046</c:v>
                </c:pt>
                <c:pt idx="345">
                  <c:v>69.645848729159908</c:v>
                </c:pt>
                <c:pt idx="346">
                  <c:v>68.694564089705807</c:v>
                </c:pt>
                <c:pt idx="347">
                  <c:v>67.746409967754971</c:v>
                </c:pt>
                <c:pt idx="348">
                  <c:v>66.801481177929446</c:v>
                </c:pt>
                <c:pt idx="349">
                  <c:v>65.859872212320795</c:v>
                </c:pt>
                <c:pt idx="350">
                  <c:v>64.921677231040889</c:v>
                </c:pt>
                <c:pt idx="351">
                  <c:v>63.986990052806043</c:v>
                </c:pt>
                <c:pt idx="352">
                  <c:v>63.055904145555182</c:v>
                </c:pt>
                <c:pt idx="353">
                  <c:v>62.128512617103112</c:v>
                </c:pt>
                <c:pt idx="354">
                  <c:v>61.204908205829874</c:v>
                </c:pt>
                <c:pt idx="355">
                  <c:v>60.285183271406915</c:v>
                </c:pt>
                <c:pt idx="356">
                  <c:v>59.369429785561245</c:v>
                </c:pt>
                <c:pt idx="357">
                  <c:v>58.457739322878325</c:v>
                </c:pt>
                <c:pt idx="358">
                  <c:v>57.550203051644679</c:v>
                </c:pt>
                <c:pt idx="359">
                  <c:v>56.646911724731154</c:v>
                </c:pt>
                <c:pt idx="360">
                  <c:v>55.747955670517705</c:v>
                </c:pt>
                <c:pt idx="361">
                  <c:v>54.853424783860618</c:v>
                </c:pt>
                <c:pt idx="362">
                  <c:v>53.963408517103126</c:v>
                </c:pt>
                <c:pt idx="363">
                  <c:v>53.077995871130227</c:v>
                </c:pt>
                <c:pt idx="364">
                  <c:v>52.197275386468675</c:v>
                </c:pt>
                <c:pt idx="365">
                  <c:v>51.321335134433014</c:v>
                </c:pt>
                <c:pt idx="366">
                  <c:v>50.450262708318476</c:v>
                </c:pt>
                <c:pt idx="367">
                  <c:v>49.584145214641808</c:v>
                </c:pt>
                <c:pt idx="368">
                  <c:v>48.723069264430599</c:v>
                </c:pt>
                <c:pt idx="369">
                  <c:v>47.867120964562304</c:v>
                </c:pt>
                <c:pt idx="370">
                  <c:v>47.016385909153634</c:v>
                </c:pt>
                <c:pt idx="371">
                  <c:v>46.170949171001197</c:v>
                </c:pt>
                <c:pt idx="372">
                  <c:v>45.330895293074256</c:v>
                </c:pt>
                <c:pt idx="373">
                  <c:v>44.496308280060568</c:v>
                </c:pt>
                <c:pt idx="374">
                  <c:v>43.667271589965964</c:v>
                </c:pt>
                <c:pt idx="375">
                  <c:v>42.843868125768566</c:v>
                </c:pt>
                <c:pt idx="376">
                  <c:v>42.026180227128648</c:v>
                </c:pt>
                <c:pt idx="377">
                  <c:v>41.21428966215467</c:v>
                </c:pt>
                <c:pt idx="378">
                  <c:v>40.408277619226538</c:v>
                </c:pt>
                <c:pt idx="379">
                  <c:v>39.608224698876882</c:v>
                </c:pt>
                <c:pt idx="380">
                  <c:v>38.814210905731017</c:v>
                </c:pt>
                <c:pt idx="381">
                  <c:v>38.026315640506603</c:v>
                </c:pt>
                <c:pt idx="382">
                  <c:v>37.244617692073568</c:v>
                </c:pt>
                <c:pt idx="383">
                  <c:v>36.469195229575348</c:v>
                </c:pt>
                <c:pt idx="384">
                  <c:v>35.700125794612021</c:v>
                </c:pt>
                <c:pt idx="385">
                  <c:v>34.93748629348616</c:v>
                </c:pt>
                <c:pt idx="386">
                  <c:v>34.181352989512376</c:v>
                </c:pt>
                <c:pt idx="387">
                  <c:v>33.431801495390971</c:v>
                </c:pt>
                <c:pt idx="388">
                  <c:v>32.688906765646692</c:v>
                </c:pt>
                <c:pt idx="389">
                  <c:v>31.952743089133463</c:v>
                </c:pt>
                <c:pt idx="390">
                  <c:v>31.22338408160546</c:v>
                </c:pt>
                <c:pt idx="391">
                  <c:v>30.500902678355644</c:v>
                </c:pt>
                <c:pt idx="392">
                  <c:v>29.785371126922271</c:v>
                </c:pt>
                <c:pt idx="393">
                  <c:v>29.076860979864207</c:v>
                </c:pt>
                <c:pt idx="394">
                  <c:v>28.375443087605731</c:v>
                </c:pt>
                <c:pt idx="395">
                  <c:v>27.681187591351573</c:v>
                </c:pt>
                <c:pt idx="396">
                  <c:v>26.994163916072793</c:v>
                </c:pt>
                <c:pt idx="397">
                  <c:v>26.314440763564434</c:v>
                </c:pt>
                <c:pt idx="398">
                  <c:v>25.642086105575274</c:v>
                </c:pt>
                <c:pt idx="399">
                  <c:v>24.977167177010827</c:v>
                </c:pt>
                <c:pt idx="400">
                  <c:v>24.319750469209879</c:v>
                </c:pt>
                <c:pt idx="401">
                  <c:v>23.669901723295311</c:v>
                </c:pt>
                <c:pt idx="402">
                  <c:v>23.027685923600231</c:v>
                </c:pt>
                <c:pt idx="403">
                  <c:v>22.393167291169405</c:v>
                </c:pt>
                <c:pt idx="404">
                  <c:v>21.766409277337331</c:v>
                </c:pt>
                <c:pt idx="405">
                  <c:v>21.147474557383077</c:v>
                </c:pt>
                <c:pt idx="406">
                  <c:v>20.536425024262854</c:v>
                </c:pt>
                <c:pt idx="407">
                  <c:v>19.933321782420791</c:v>
                </c:pt>
                <c:pt idx="408">
                  <c:v>19.338225141678464</c:v>
                </c:pt>
                <c:pt idx="409">
                  <c:v>18.751194611204056</c:v>
                </c:pt>
                <c:pt idx="410">
                  <c:v>18.172288893561415</c:v>
                </c:pt>
                <c:pt idx="411">
                  <c:v>17.601565878839892</c:v>
                </c:pt>
                <c:pt idx="412">
                  <c:v>17.039082638865338</c:v>
                </c:pt>
                <c:pt idx="413">
                  <c:v>16.484895421493036</c:v>
                </c:pt>
                <c:pt idx="414">
                  <c:v>15.939059644982905</c:v>
                </c:pt>
                <c:pt idx="415">
                  <c:v>15.40162989245772</c:v>
                </c:pt>
                <c:pt idx="416">
                  <c:v>14.872659906444881</c:v>
                </c:pt>
                <c:pt idx="417">
                  <c:v>14.352202583502176</c:v>
                </c:pt>
                <c:pt idx="418">
                  <c:v>13.840309968928196</c:v>
                </c:pt>
                <c:pt idx="419">
                  <c:v>13.337033251557827</c:v>
                </c:pt>
                <c:pt idx="420">
                  <c:v>12.842422758643409</c:v>
                </c:pt>
                <c:pt idx="421">
                  <c:v>12.356527950822041</c:v>
                </c:pt>
                <c:pt idx="422">
                  <c:v>11.879397417169614</c:v>
                </c:pt>
                <c:pt idx="423">
                  <c:v>11.411078870341868</c:v>
                </c:pt>
                <c:pt idx="424">
                  <c:v>10.951619141803249</c:v>
                </c:pt>
                <c:pt idx="425">
                  <c:v>10.501064177143704</c:v>
                </c:pt>
                <c:pt idx="426">
                  <c:v>10.059459031484252</c:v>
                </c:pt>
                <c:pt idx="427">
                  <c:v>9.6268478649714382</c:v>
                </c:pt>
                <c:pt idx="428">
                  <c:v>9.2032739383614341</c:v>
                </c:pt>
                <c:pt idx="429">
                  <c:v>8.7887796086939005</c:v>
                </c:pt>
                <c:pt idx="430">
                  <c:v>8.3834063250563986</c:v>
                </c:pt>
                <c:pt idx="431">
                  <c:v>7.987194624439482</c:v>
                </c:pt>
                <c:pt idx="432">
                  <c:v>7.6001841276830362</c:v>
                </c:pt>
                <c:pt idx="433">
                  <c:v>7.2224135355142352</c:v>
                </c:pt>
                <c:pt idx="434">
                  <c:v>6.8539206246774853</c:v>
                </c:pt>
                <c:pt idx="435">
                  <c:v>6.4947422441567966</c:v>
                </c:pt>
                <c:pt idx="436">
                  <c:v>6.1449143114909077</c:v>
                </c:pt>
                <c:pt idx="437">
                  <c:v>5.8044718091815497</c:v>
                </c:pt>
                <c:pt idx="438">
                  <c:v>5.473448781195259</c:v>
                </c:pt>
                <c:pt idx="439">
                  <c:v>5.1518783295589969</c:v>
                </c:pt>
                <c:pt idx="440">
                  <c:v>4.8397926110499156</c:v>
                </c:pt>
                <c:pt idx="441">
                  <c:v>4.5372228339798539</c:v>
                </c:pt>
                <c:pt idx="442">
                  <c:v>4.2441992550743208</c:v>
                </c:pt>
                <c:pt idx="443">
                  <c:v>3.9607511764470473</c:v>
                </c:pt>
                <c:pt idx="444">
                  <c:v>3.6869069426696939</c:v>
                </c:pt>
                <c:pt idx="445">
                  <c:v>3.4226939379374244</c:v>
                </c:pt>
                <c:pt idx="446">
                  <c:v>3.1681385833305455</c:v>
                </c:pt>
                <c:pt idx="447">
                  <c:v>2.9232663341723963</c:v>
                </c:pt>
                <c:pt idx="448">
                  <c:v>2.6881016774838002</c:v>
                </c:pt>
                <c:pt idx="449">
                  <c:v>2.4626681295344781</c:v>
                </c:pt>
                <c:pt idx="450">
                  <c:v>2.2469882334913791</c:v>
                </c:pt>
                <c:pt idx="451">
                  <c:v>2.0410835571643418</c:v>
                </c:pt>
                <c:pt idx="452">
                  <c:v>1.8449746908494404</c:v>
                </c:pt>
                <c:pt idx="453">
                  <c:v>1.6586812452698751</c:v>
                </c:pt>
                <c:pt idx="454">
                  <c:v>1.4822218496149446</c:v>
                </c:pt>
                <c:pt idx="455">
                  <c:v>1.315614149677188</c:v>
                </c:pt>
                <c:pt idx="456">
                  <c:v>1.1588748060877521</c:v>
                </c:pt>
                <c:pt idx="457">
                  <c:v>1.0120194926503672</c:v>
                </c:pt>
                <c:pt idx="458">
                  <c:v>0.87506289477401822</c:v>
                </c:pt>
                <c:pt idx="459">
                  <c:v>0.7480187080043379</c:v>
                </c:pt>
                <c:pt idx="460">
                  <c:v>0.63089963665416349</c:v>
                </c:pt>
                <c:pt idx="461">
                  <c:v>0.5237173925330012</c:v>
                </c:pt>
                <c:pt idx="462">
                  <c:v>0.42648269377596648</c:v>
                </c:pt>
                <c:pt idx="463">
                  <c:v>0.33920526377188764</c:v>
                </c:pt>
                <c:pt idx="464">
                  <c:v>0.26189383019105605</c:v>
                </c:pt>
                <c:pt idx="465">
                  <c:v>0.19455612411239542</c:v>
                </c:pt>
                <c:pt idx="466">
                  <c:v>0.13719887925040553</c:v>
                </c:pt>
                <c:pt idx="467">
                  <c:v>8.9827831281752424E-2</c:v>
                </c:pt>
                <c:pt idx="468">
                  <c:v>5.2447717271775218E-2</c:v>
                </c:pt>
                <c:pt idx="469">
                  <c:v>2.5062275200724571E-2</c:v>
                </c:pt>
                <c:pt idx="470">
                  <c:v>7.6742435899888051E-3</c:v>
                </c:pt>
                <c:pt idx="471">
                  <c:v>2.8536122820810306E-4</c:v>
                </c:pt>
                <c:pt idx="472">
                  <c:v>2.8963669975041739E-3</c:v>
                </c:pt>
                <c:pt idx="473">
                  <c:v>1.5506999799470123E-2</c:v>
                </c:pt>
                <c:pt idx="474">
                  <c:v>3.8115998581304211E-2</c:v>
                </c:pt>
                <c:pt idx="475">
                  <c:v>7.0721102461988039E-2</c:v>
                </c:pt>
                <c:pt idx="476">
                  <c:v>0.11331905095831019</c:v>
                </c:pt>
                <c:pt idx="477">
                  <c:v>0.16590558431090585</c:v>
                </c:pt>
                <c:pt idx="478">
                  <c:v>0.22847544391028407</c:v>
                </c:pt>
                <c:pt idx="479">
                  <c:v>0.30102237282260091</c:v>
                </c:pt>
                <c:pt idx="480">
                  <c:v>0.38353911641542027</c:v>
                </c:pt>
                <c:pt idx="481">
                  <c:v>0.47601742308317796</c:v>
                </c:pt>
                <c:pt idx="482">
                  <c:v>0.57844804507223557</c:v>
                </c:pt>
                <c:pt idx="483">
                  <c:v>0.6908207394057797</c:v>
                </c:pt>
                <c:pt idx="484">
                  <c:v>0.81312426890799827</c:v>
                </c:pt>
                <c:pt idx="485">
                  <c:v>0.9453464033278749</c:v>
                </c:pt>
                <c:pt idx="486">
                  <c:v>1.0874739205621466</c:v>
                </c:pt>
                <c:pt idx="487">
                  <c:v>1.2394926079775388</c:v>
                </c:pt>
                <c:pt idx="488">
                  <c:v>1.4013872638319782</c:v>
                </c:pt>
                <c:pt idx="489">
                  <c:v>1.5731416987947995</c:v>
                </c:pt>
                <c:pt idx="490">
                  <c:v>1.7547387375656314</c:v>
                </c:pt>
                <c:pt idx="491">
                  <c:v>1.9461602205919348</c:v>
                </c:pt>
                <c:pt idx="492">
                  <c:v>2.1473870058849087</c:v>
                </c:pt>
                <c:pt idx="493">
                  <c:v>2.3583989709337203</c:v>
                </c:pt>
                <c:pt idx="494">
                  <c:v>2.5791750147177055</c:v>
                </c:pt>
                <c:pt idx="495">
                  <c:v>2.8096930598164818</c:v>
                </c:pt>
                <c:pt idx="496">
                  <c:v>3.0499300546176045</c:v>
                </c:pt>
                <c:pt idx="497">
                  <c:v>3.2998619756218375</c:v>
                </c:pt>
                <c:pt idx="498">
                  <c:v>3.5594638298453134</c:v>
                </c:pt>
                <c:pt idx="499">
                  <c:v>3.828709657318953</c:v>
                </c:pt>
                <c:pt idx="500">
                  <c:v>4.1075725336843902</c:v>
                </c:pt>
                <c:pt idx="501">
                  <c:v>4.3960245728863754</c:v>
                </c:pt>
                <c:pt idx="502">
                  <c:v>4.6940369299613423</c:v>
                </c:pt>
                <c:pt idx="503">
                  <c:v>5.0015798039219561</c:v>
                </c:pt>
                <c:pt idx="504">
                  <c:v>5.3186224407370872</c:v>
                </c:pt>
                <c:pt idx="505">
                  <c:v>5.645133136407253</c:v>
                </c:pt>
                <c:pt idx="506">
                  <c:v>5.9810792401349886</c:v>
                </c:pt>
                <c:pt idx="507">
                  <c:v>6.3264271575898618</c:v>
                </c:pt>
                <c:pt idx="508">
                  <c:v>6.6811423542679478</c:v>
                </c:pt>
                <c:pt idx="509">
                  <c:v>7.0451893589451231</c:v>
                </c:pt>
                <c:pt idx="510">
                  <c:v>7.4185317672243372</c:v>
                </c:pt>
                <c:pt idx="511">
                  <c:v>7.8011322451758502</c:v>
                </c:pt>
                <c:pt idx="512">
                  <c:v>8.1929525330707236</c:v>
                </c:pt>
                <c:pt idx="513">
                  <c:v>8.5939534492066656</c:v>
                </c:pt>
                <c:pt idx="514">
                  <c:v>9.0040948938262488</c:v>
                </c:pt>
                <c:pt idx="515">
                  <c:v>9.4233358531267726</c:v>
                </c:pt>
                <c:pt idx="516">
                  <c:v>9.8516344033616718</c:v>
                </c:pt>
                <c:pt idx="517">
                  <c:v>10.288947715032862</c:v>
                </c:pt>
                <c:pt idx="518">
                  <c:v>10.735232057173576</c:v>
                </c:pt>
                <c:pt idx="519">
                  <c:v>11.190442801721517</c:v>
                </c:pt>
                <c:pt idx="520">
                  <c:v>11.654534427981559</c:v>
                </c:pt>
                <c:pt idx="521">
                  <c:v>12.127460527177831</c:v>
                </c:pt>
                <c:pt idx="522">
                  <c:v>12.609173807094521</c:v>
                </c:pt>
                <c:pt idx="523">
                  <c:v>13.099626096805054</c:v>
                </c:pt>
                <c:pt idx="524">
                  <c:v>13.59876835148917</c:v>
                </c:pt>
                <c:pt idx="525">
                  <c:v>14.106550657337337</c:v>
                </c:pt>
                <c:pt idx="526">
                  <c:v>14.622922236542152</c:v>
                </c:pt>
                <c:pt idx="527">
                  <c:v>15.147831452375968</c:v>
                </c:pt>
                <c:pt idx="528">
                  <c:v>15.681225814354647</c:v>
                </c:pt>
                <c:pt idx="529">
                  <c:v>16.223051983486485</c:v>
                </c:pt>
                <c:pt idx="530">
                  <c:v>16.773255777606082</c:v>
                </c:pt>
                <c:pt idx="531">
                  <c:v>17.33178217679253</c:v>
                </c:pt>
                <c:pt idx="532">
                  <c:v>17.898575328871345</c:v>
                </c:pt>
                <c:pt idx="533">
                  <c:v>18.473578554999634</c:v>
                </c:pt>
                <c:pt idx="534">
                  <c:v>19.056734355333987</c:v>
                </c:pt>
                <c:pt idx="535">
                  <c:v>19.647984414780296</c:v>
                </c:pt>
                <c:pt idx="536">
                  <c:v>20.247269608825334</c:v>
                </c:pt>
                <c:pt idx="537">
                  <c:v>20.854530009449107</c:v>
                </c:pt>
                <c:pt idx="538">
                  <c:v>21.469704891117601</c:v>
                </c:pt>
                <c:pt idx="539">
                  <c:v>22.092732736855282</c:v>
                </c:pt>
                <c:pt idx="540">
                  <c:v>22.723551244396774</c:v>
                </c:pt>
                <c:pt idx="541">
                  <c:v>23.362097332416994</c:v>
                </c:pt>
                <c:pt idx="542">
                  <c:v>24.008307146839286</c:v>
                </c:pt>
                <c:pt idx="543">
                  <c:v>24.66211606722068</c:v>
                </c:pt>
                <c:pt idx="544">
                  <c:v>25.323458713213981</c:v>
                </c:pt>
                <c:pt idx="545">
                  <c:v>25.992268951105729</c:v>
                </c:pt>
                <c:pt idx="546">
                  <c:v>26.66847990042946</c:v>
                </c:pt>
                <c:pt idx="547">
                  <c:v>27.352023940653751</c:v>
                </c:pt>
                <c:pt idx="548">
                  <c:v>28.042832717944194</c:v>
                </c:pt>
                <c:pt idx="549">
                  <c:v>28.740837151998747</c:v>
                </c:pt>
                <c:pt idx="550">
                  <c:v>29.445967442955649</c:v>
                </c:pt>
                <c:pt idx="551">
                  <c:v>30.158153078373431</c:v>
                </c:pt>
                <c:pt idx="552">
                  <c:v>30.877322840282034</c:v>
                </c:pt>
                <c:pt idx="553">
                  <c:v>31.603404812304561</c:v>
                </c:pt>
                <c:pt idx="554">
                  <c:v>32.336326386848896</c:v>
                </c:pt>
                <c:pt idx="555">
                  <c:v>33.076014272368312</c:v>
                </c:pt>
                <c:pt idx="556">
                  <c:v>33.822394500690706</c:v>
                </c:pt>
                <c:pt idx="557">
                  <c:v>34.575392434415221</c:v>
                </c:pt>
                <c:pt idx="558">
                  <c:v>35.334932774375957</c:v>
                </c:pt>
                <c:pt idx="559">
                  <c:v>36.100939567171885</c:v>
                </c:pt>
                <c:pt idx="560">
                  <c:v>36.873336212762055</c:v>
                </c:pt>
                <c:pt idx="561">
                  <c:v>37.652045472125572</c:v>
                </c:pt>
                <c:pt idx="562">
                  <c:v>38.436989474985417</c:v>
                </c:pt>
                <c:pt idx="563">
                  <c:v>39.228089727595425</c:v>
                </c:pt>
                <c:pt idx="564">
                  <c:v>40.025267120589582</c:v>
                </c:pt>
                <c:pt idx="565">
                  <c:v>40.828441936892901</c:v>
                </c:pt>
                <c:pt idx="566">
                  <c:v>41.637533859693079</c:v>
                </c:pt>
                <c:pt idx="567">
                  <c:v>42.452461980472044</c:v>
                </c:pt>
                <c:pt idx="568">
                  <c:v>43.273144807096841</c:v>
                </c:pt>
                <c:pt idx="569">
                  <c:v>44.099500271968715</c:v>
                </c:pt>
                <c:pt idx="570">
                  <c:v>44.93144574022979</c:v>
                </c:pt>
                <c:pt idx="571">
                  <c:v>45.76889801802654</c:v>
                </c:pt>
                <c:pt idx="572">
                  <c:v>46.611773360829048</c:v>
                </c:pt>
                <c:pt idx="573">
                  <c:v>47.45998748180542</c:v>
                </c:pt>
                <c:pt idx="574">
                  <c:v>48.313455560250432</c:v>
                </c:pt>
                <c:pt idx="575">
                  <c:v>49.172092250067436</c:v>
                </c:pt>
                <c:pt idx="576">
                  <c:v>50.035811688302985</c:v>
                </c:pt>
                <c:pt idx="577">
                  <c:v>50.904527503733014</c:v>
                </c:pt>
                <c:pt idx="578">
                  <c:v>51.778152825499916</c:v>
                </c:pt>
                <c:pt idx="579">
                  <c:v>52.656600291799535</c:v>
                </c:pt>
                <c:pt idx="580">
                  <c:v>53.539782058617263</c:v>
                </c:pt>
                <c:pt idx="581">
                  <c:v>54.427609808512415</c:v>
                </c:pt>
                <c:pt idx="582">
                  <c:v>55.319994759449848</c:v>
                </c:pt>
                <c:pt idx="583">
                  <c:v>56.216847673678124</c:v>
                </c:pt>
                <c:pt idx="584">
                  <c:v>57.118078866653185</c:v>
                </c:pt>
                <c:pt idx="585">
                  <c:v>58.023598216006775</c:v>
                </c:pt>
                <c:pt idx="586">
                  <c:v>58.933315170558551</c:v>
                </c:pt>
                <c:pt idx="587">
                  <c:v>59.847138759371134</c:v>
                </c:pt>
                <c:pt idx="588">
                  <c:v>60.764977600847182</c:v>
                </c:pt>
                <c:pt idx="589">
                  <c:v>61.686739911867399</c:v>
                </c:pt>
                <c:pt idx="590">
                  <c:v>62.612333516968818</c:v>
                </c:pt>
                <c:pt idx="591">
                  <c:v>63.541665857562258</c:v>
                </c:pt>
                <c:pt idx="592">
                  <c:v>64.474644001188096</c:v>
                </c:pt>
                <c:pt idx="593">
                  <c:v>65.411174650809443</c:v>
                </c:pt>
                <c:pt idx="594">
                  <c:v>66.351164154141799</c:v>
                </c:pt>
                <c:pt idx="595">
                  <c:v>67.294518513018133</c:v>
                </c:pt>
                <c:pt idx="596">
                  <c:v>68.241143392788686</c:v>
                </c:pt>
                <c:pt idx="597">
                  <c:v>69.190944131754321</c:v>
                </c:pt>
                <c:pt idx="598">
                  <c:v>70.143825750632672</c:v>
                </c:pt>
                <c:pt idx="599">
                  <c:v>71.099692962055897</c:v>
                </c:pt>
                <c:pt idx="600">
                  <c:v>72.058450180099399</c:v>
                </c:pt>
                <c:pt idx="601">
                  <c:v>73.020001529840343</c:v>
                </c:pt>
                <c:pt idx="602">
                  <c:v>73.984250856945053</c:v>
                </c:pt>
                <c:pt idx="603">
                  <c:v>74.951101737284347</c:v>
                </c:pt>
                <c:pt idx="604">
                  <c:v>75.920457486575884</c:v>
                </c:pt>
                <c:pt idx="605">
                  <c:v>76.892221170052565</c:v>
                </c:pt>
                <c:pt idx="606">
                  <c:v>77.866295612155824</c:v>
                </c:pt>
                <c:pt idx="607">
                  <c:v>78.842583406253169</c:v>
                </c:pt>
                <c:pt idx="608">
                  <c:v>79.820986924378758</c:v>
                </c:pt>
                <c:pt idx="609">
                  <c:v>80.801408326996125</c:v>
                </c:pt>
                <c:pt idx="610">
                  <c:v>81.783749572782028</c:v>
                </c:pt>
                <c:pt idx="611">
                  <c:v>82.767912428430492</c:v>
                </c:pt>
                <c:pt idx="612">
                  <c:v>83.753798478476085</c:v>
                </c:pt>
                <c:pt idx="613">
                  <c:v>84.741309135135367</c:v>
                </c:pt>
                <c:pt idx="614">
                  <c:v>85.73034564816561</c:v>
                </c:pt>
                <c:pt idx="615">
                  <c:v>86.720809114739694</c:v>
                </c:pt>
                <c:pt idx="616">
                  <c:v>87.712600489336353</c:v>
                </c:pt>
                <c:pt idx="617">
                  <c:v>88.70562059364461</c:v>
                </c:pt>
                <c:pt idx="618">
                  <c:v>89.699770126481553</c:v>
                </c:pt>
                <c:pt idx="619">
                  <c:v>90.694949673722363</c:v>
                </c:pt>
                <c:pt idx="620">
                  <c:v>91.691059718241604</c:v>
                </c:pt>
                <c:pt idx="621">
                  <c:v>92.688000649864918</c:v>
                </c:pt>
                <c:pt idx="622">
                  <c:v>93.685672775329948</c:v>
                </c:pt>
                <c:pt idx="623">
                  <c:v>94.683976328255511</c:v>
                </c:pt>
                <c:pt idx="624">
                  <c:v>95.682811479118257</c:v>
                </c:pt>
                <c:pt idx="625">
                  <c:v>96.682078345235439</c:v>
                </c:pt>
                <c:pt idx="626">
                  <c:v>97.681677000753169</c:v>
                </c:pt>
                <c:pt idx="627">
                  <c:v>98.681507486638907</c:v>
                </c:pt>
                <c:pt idx="628">
                  <c:v>99.681469820677236</c:v>
                </c:pt>
                <c:pt idx="629">
                  <c:v>100.68146400746805</c:v>
                </c:pt>
                <c:pt idx="630">
                  <c:v>101.681390048426</c:v>
                </c:pt>
                <c:pt idx="631">
                  <c:v>102.68114795178026</c:v>
                </c:pt>
                <c:pt idx="632">
                  <c:v>103.68063774257364</c:v>
                </c:pt>
                <c:pt idx="633">
                  <c:v>104.67975947265994</c:v>
                </c:pt>
                <c:pt idx="634">
                  <c:v>105.67841323069877</c:v>
                </c:pt>
                <c:pt idx="635">
                  <c:v>106.6764991521465</c:v>
                </c:pt>
                <c:pt idx="636">
                  <c:v>107.67391742924276</c:v>
                </c:pt>
                <c:pt idx="637">
                  <c:v>108.67056832099102</c:v>
                </c:pt>
                <c:pt idx="638">
                  <c:v>109.66635216313261</c:v>
                </c:pt>
                <c:pt idx="639">
                  <c:v>110.66116937811317</c:v>
                </c:pt>
                <c:pt idx="640">
                  <c:v>111.65492048504019</c:v>
                </c:pt>
                <c:pt idx="641">
                  <c:v>112.64750610963111</c:v>
                </c:pt>
                <c:pt idx="642">
                  <c:v>113.63882699415061</c:v>
                </c:pt>
                <c:pt idx="643">
                  <c:v>114.62878400733635</c:v>
                </c:pt>
                <c:pt idx="644">
                  <c:v>115.61727815431198</c:v>
                </c:pt>
                <c:pt idx="645">
                  <c:v>116.60421058648653</c:v>
                </c:pt>
                <c:pt idx="646">
                  <c:v>117.58948261143922</c:v>
                </c:pt>
                <c:pt idx="647">
                  <c:v>118.57299570278862</c:v>
                </c:pt>
                <c:pt idx="648">
                  <c:v>119.55465151004519</c:v>
                </c:pt>
                <c:pt idx="649">
                  <c:v>120.53435186844625</c:v>
                </c:pt>
                <c:pt idx="650">
                  <c:v>121.51199880877236</c:v>
                </c:pt>
                <c:pt idx="651">
                  <c:v>122.4874945671442</c:v>
                </c:pt>
                <c:pt idx="652">
                  <c:v>123.46074159479885</c:v>
                </c:pt>
                <c:pt idx="653">
                  <c:v>124.43164256784456</c:v>
                </c:pt>
                <c:pt idx="654">
                  <c:v>125.40010039699312</c:v>
                </c:pt>
                <c:pt idx="655">
                  <c:v>126.36601823726866</c:v>
                </c:pt>
                <c:pt idx="656">
                  <c:v>127.32929949769209</c:v>
                </c:pt>
                <c:pt idx="657">
                  <c:v>128.28984785094011</c:v>
                </c:pt>
                <c:pt idx="658">
                  <c:v>129.24756724297779</c:v>
                </c:pt>
                <c:pt idx="659">
                  <c:v>130.20236190266408</c:v>
                </c:pt>
                <c:pt idx="660">
                  <c:v>131.15413635132867</c:v>
                </c:pt>
                <c:pt idx="661">
                  <c:v>132.10279541231981</c:v>
                </c:pt>
                <c:pt idx="662">
                  <c:v>133.04824422052195</c:v>
                </c:pt>
                <c:pt idx="663">
                  <c:v>133.99038823184216</c:v>
                </c:pt>
                <c:pt idx="664">
                  <c:v>134.92913323266441</c:v>
                </c:pt>
                <c:pt idx="665">
                  <c:v>135.86438534927092</c:v>
                </c:pt>
                <c:pt idx="666">
                  <c:v>136.79605105722936</c:v>
                </c:pt>
                <c:pt idx="667">
                  <c:v>137.72403719074538</c:v>
                </c:pt>
                <c:pt idx="668">
                  <c:v>138.64825095197892</c:v>
                </c:pt>
                <c:pt idx="669">
                  <c:v>139.56859992032403</c:v>
                </c:pt>
                <c:pt idx="670">
                  <c:v>140.48499206165081</c:v>
                </c:pt>
                <c:pt idx="671">
                  <c:v>141.39733573750883</c:v>
                </c:pt>
                <c:pt idx="672">
                  <c:v>142.30553971429075</c:v>
                </c:pt>
                <c:pt idx="673">
                  <c:v>143.20951317235574</c:v>
                </c:pt>
                <c:pt idx="674">
                  <c:v>144.10916571511132</c:v>
                </c:pt>
                <c:pt idx="675">
                  <c:v>145.00440737805289</c:v>
                </c:pt>
                <c:pt idx="676">
                  <c:v>145.8951486377602</c:v>
                </c:pt>
                <c:pt idx="677">
                  <c:v>146.78130042084956</c:v>
                </c:pt>
                <c:pt idx="678">
                  <c:v>147.66277411288112</c:v>
                </c:pt>
                <c:pt idx="679">
                  <c:v>148.53948156722026</c:v>
                </c:pt>
                <c:pt idx="680">
                  <c:v>149.41133511385209</c:v>
                </c:pt>
                <c:pt idx="681">
                  <c:v>150.27824756814852</c:v>
                </c:pt>
                <c:pt idx="682">
                  <c:v>151.14013223958653</c:v>
                </c:pt>
                <c:pt idx="683">
                  <c:v>151.99690294041721</c:v>
                </c:pt>
                <c:pt idx="684">
                  <c:v>152.84847399428449</c:v>
                </c:pt>
                <c:pt idx="685">
                  <c:v>153.69476024479258</c:v>
                </c:pt>
                <c:pt idx="686">
                  <c:v>154.53567706402163</c:v>
                </c:pt>
                <c:pt idx="687">
                  <c:v>155.37114036099058</c:v>
                </c:pt>
                <c:pt idx="688">
                  <c:v>156.20106659006586</c:v>
                </c:pt>
                <c:pt idx="689">
                  <c:v>157.02537275931621</c:v>
                </c:pt>
                <c:pt idx="690">
                  <c:v>157.84397643881161</c:v>
                </c:pt>
                <c:pt idx="691">
                  <c:v>158.65679576886629</c:v>
                </c:pt>
                <c:pt idx="692">
                  <c:v>159.46374946822459</c:v>
                </c:pt>
                <c:pt idx="693">
                  <c:v>160.264756842189</c:v>
                </c:pt>
                <c:pt idx="694">
                  <c:v>161.05973779068967</c:v>
                </c:pt>
                <c:pt idx="695">
                  <c:v>161.84861281629424</c:v>
                </c:pt>
                <c:pt idx="696">
                  <c:v>162.63130303215749</c:v>
                </c:pt>
                <c:pt idx="697">
                  <c:v>163.40773016991011</c:v>
                </c:pt>
                <c:pt idx="698">
                  <c:v>164.17781658748532</c:v>
                </c:pt>
                <c:pt idx="699">
                  <c:v>164.94148527688316</c:v>
                </c:pt>
                <c:pt idx="700">
                  <c:v>165.69865987187103</c:v>
                </c:pt>
                <c:pt idx="701">
                  <c:v>166.44926465562037</c:v>
                </c:pt>
                <c:pt idx="702">
                  <c:v>167.19322456827837</c:v>
                </c:pt>
                <c:pt idx="703">
                  <c:v>167.93046521447371</c:v>
                </c:pt>
                <c:pt idx="704">
                  <c:v>168.66091287075616</c:v>
                </c:pt>
                <c:pt idx="705">
                  <c:v>169.38449449296877</c:v>
                </c:pt>
                <c:pt idx="706">
                  <c:v>170.10113772355226</c:v>
                </c:pt>
                <c:pt idx="707">
                  <c:v>170.81077089878085</c:v>
                </c:pt>
                <c:pt idx="708">
                  <c:v>171.51332305592834</c:v>
                </c:pt>
                <c:pt idx="709">
                  <c:v>172.20872394036448</c:v>
                </c:pt>
                <c:pt idx="710">
                  <c:v>172.89690401258031</c:v>
                </c:pt>
                <c:pt idx="711">
                  <c:v>173.57779445514208</c:v>
                </c:pt>
                <c:pt idx="712">
                  <c:v>174.25132717957297</c:v>
                </c:pt>
                <c:pt idx="713">
                  <c:v>174.91743483316182</c:v>
                </c:pt>
                <c:pt idx="714">
                  <c:v>175.57605080569834</c:v>
                </c:pt>
                <c:pt idx="715">
                  <c:v>176.22710923613411</c:v>
                </c:pt>
                <c:pt idx="716">
                  <c:v>176.87054501916865</c:v>
                </c:pt>
                <c:pt idx="717">
                  <c:v>177.50629381175986</c:v>
                </c:pt>
                <c:pt idx="718">
                  <c:v>178.13429203955823</c:v>
                </c:pt>
                <c:pt idx="719">
                  <c:v>178.75447690326436</c:v>
                </c:pt>
                <c:pt idx="720">
                  <c:v>179.36678638490866</c:v>
                </c:pt>
                <c:pt idx="721">
                  <c:v>179.97115925405325</c:v>
                </c:pt>
                <c:pt idx="722">
                  <c:v>180.56753507391485</c:v>
                </c:pt>
                <c:pt idx="723">
                  <c:v>181.15585420740842</c:v>
                </c:pt>
                <c:pt idx="724">
                  <c:v>181.73605782311094</c:v>
                </c:pt>
                <c:pt idx="725">
                  <c:v>182.30808790114429</c:v>
                </c:pt>
                <c:pt idx="726">
                  <c:v>182.87188723897737</c:v>
                </c:pt>
                <c:pt idx="727">
                  <c:v>183.42739945714624</c:v>
                </c:pt>
                <c:pt idx="728">
                  <c:v>183.97456900489198</c:v>
                </c:pt>
                <c:pt idx="729">
                  <c:v>184.51334116571581</c:v>
                </c:pt>
                <c:pt idx="730">
                  <c:v>185.04366206285061</c:v>
                </c:pt>
                <c:pt idx="731">
                  <c:v>185.56547866464859</c:v>
                </c:pt>
                <c:pt idx="732">
                  <c:v>186.07873878988448</c:v>
                </c:pt>
                <c:pt idx="733">
                  <c:v>186.5833911129734</c:v>
                </c:pt>
                <c:pt idx="734">
                  <c:v>187.0793851691036</c:v>
                </c:pt>
                <c:pt idx="735">
                  <c:v>187.56667135928282</c:v>
                </c:pt>
                <c:pt idx="736">
                  <c:v>188.04520095529807</c:v>
                </c:pt>
                <c:pt idx="737">
                  <c:v>188.5149261045886</c:v>
                </c:pt>
                <c:pt idx="738">
                  <c:v>188.97579983503081</c:v>
                </c:pt>
                <c:pt idx="739">
                  <c:v>189.42777605963579</c:v>
                </c:pt>
                <c:pt idx="740">
                  <c:v>189.87080958115769</c:v>
                </c:pt>
                <c:pt idx="741">
                  <c:v>190.30485609661361</c:v>
                </c:pt>
                <c:pt idx="742">
                  <c:v>190.72987220171362</c:v>
                </c:pt>
                <c:pt idx="743">
                  <c:v>191.14581539520145</c:v>
                </c:pt>
                <c:pt idx="744">
                  <c:v>191.55264408310435</c:v>
                </c:pt>
                <c:pt idx="745">
                  <c:v>191.95031758289258</c:v>
                </c:pt>
                <c:pt idx="746">
                  <c:v>192.33879612754748</c:v>
                </c:pt>
                <c:pt idx="747">
                  <c:v>192.71804086953841</c:v>
                </c:pt>
                <c:pt idx="748">
                  <c:v>193.08801388470715</c:v>
                </c:pt>
                <c:pt idx="749">
                  <c:v>193.4486781760605</c:v>
                </c:pt>
                <c:pt idx="750">
                  <c:v>193.79999767746989</c:v>
                </c:pt>
                <c:pt idx="751">
                  <c:v>194.14193725727793</c:v>
                </c:pt>
                <c:pt idx="752">
                  <c:v>194.47446272181162</c:v>
                </c:pt>
                <c:pt idx="753">
                  <c:v>194.79754081880154</c:v>
                </c:pt>
                <c:pt idx="754">
                  <c:v>195.1111392407073</c:v>
                </c:pt>
                <c:pt idx="755">
                  <c:v>195.41522662794802</c:v>
                </c:pt>
                <c:pt idx="756">
                  <c:v>195.70977257203833</c:v>
                </c:pt>
                <c:pt idx="757">
                  <c:v>195.99474761862933</c:v>
                </c:pt>
                <c:pt idx="758">
                  <c:v>196.27012327045384</c:v>
                </c:pt>
                <c:pt idx="759">
                  <c:v>196.53587199017613</c:v>
                </c:pt>
                <c:pt idx="760">
                  <c:v>196.7919672031457</c:v>
                </c:pt>
                <c:pt idx="761">
                  <c:v>197.03838330005465</c:v>
                </c:pt>
                <c:pt idx="762">
                  <c:v>197.27509563949866</c:v>
                </c:pt>
                <c:pt idx="763">
                  <c:v>197.50208055044101</c:v>
                </c:pt>
                <c:pt idx="764">
                  <c:v>197.71931533457979</c:v>
                </c:pt>
                <c:pt idx="765">
                  <c:v>197.92677826861757</c:v>
                </c:pt>
                <c:pt idx="766">
                  <c:v>198.12444860643393</c:v>
                </c:pt>
                <c:pt idx="767">
                  <c:v>198.3123065811597</c:v>
                </c:pt>
                <c:pt idx="768">
                  <c:v>198.49033340715403</c:v>
                </c:pt>
                <c:pt idx="769">
                  <c:v>198.65851128188262</c:v>
                </c:pt>
                <c:pt idx="770">
                  <c:v>198.81682338769821</c:v>
                </c:pt>
                <c:pt idx="771">
                  <c:v>198.96525389352209</c:v>
                </c:pt>
                <c:pt idx="772">
                  <c:v>199.10378795642737</c:v>
                </c:pt>
                <c:pt idx="773">
                  <c:v>199.23241172312325</c:v>
                </c:pt>
                <c:pt idx="774">
                  <c:v>199.35111233134023</c:v>
                </c:pt>
                <c:pt idx="775">
                  <c:v>199.45987791111634</c:v>
                </c:pt>
                <c:pt idx="776">
                  <c:v>199.55869758598436</c:v>
                </c:pt>
                <c:pt idx="777">
                  <c:v>199.64756147405905</c:v>
                </c:pt>
                <c:pt idx="778">
                  <c:v>199.72646068902569</c:v>
                </c:pt>
                <c:pt idx="779">
                  <c:v>199.79538734102854</c:v>
                </c:pt>
                <c:pt idx="780">
                  <c:v>199.85433453745986</c:v>
                </c:pt>
                <c:pt idx="781">
                  <c:v>199.90329638364904</c:v>
                </c:pt>
                <c:pt idx="782">
                  <c:v>199.94226798345238</c:v>
                </c:pt>
                <c:pt idx="783">
                  <c:v>199.97124543974229</c:v>
                </c:pt>
                <c:pt idx="784">
                  <c:v>199.99022585479736</c:v>
                </c:pt>
                <c:pt idx="785">
                  <c:v>199.99920733059182</c:v>
                </c:pt>
                <c:pt idx="786">
                  <c:v>199.99818896898563</c:v>
                </c:pt>
                <c:pt idx="787">
                  <c:v>199.9871708718141</c:v>
                </c:pt>
                <c:pt idx="788">
                  <c:v>199.96615414087773</c:v>
                </c:pt>
                <c:pt idx="789">
                  <c:v>199.93514087783214</c:v>
                </c:pt>
                <c:pt idx="790">
                  <c:v>199.89413418397777</c:v>
                </c:pt>
                <c:pt idx="791">
                  <c:v>199.84313815994983</c:v>
                </c:pt>
                <c:pt idx="792">
                  <c:v>199.78215790530825</c:v>
                </c:pt>
                <c:pt idx="793">
                  <c:v>199.71119951802766</c:v>
                </c:pt>
                <c:pt idx="794">
                  <c:v>199.63027009388765</c:v>
                </c:pt>
                <c:pt idx="795">
                  <c:v>199.53937772576319</c:v>
                </c:pt>
                <c:pt idx="796">
                  <c:v>199.43853150281535</c:v>
                </c:pt>
                <c:pt idx="797">
                  <c:v>199.32774150958244</c:v>
                </c:pt>
                <c:pt idx="798">
                  <c:v>199.20701882497139</c:v>
                </c:pt>
                <c:pt idx="799">
                  <c:v>199.07637552115006</c:v>
                </c:pt>
                <c:pt idx="800">
                  <c:v>198.93582466234</c:v>
                </c:pt>
                <c:pt idx="801">
                  <c:v>198.78538030350995</c:v>
                </c:pt>
                <c:pt idx="802">
                  <c:v>198.62505748897047</c:v>
                </c:pt>
                <c:pt idx="803">
                  <c:v>198.4548722508693</c:v>
                </c:pt>
                <c:pt idx="804">
                  <c:v>198.27484160758854</c:v>
                </c:pt>
                <c:pt idx="805">
                  <c:v>198.08498356204245</c:v>
                </c:pt>
                <c:pt idx="806">
                  <c:v>197.88531709987734</c:v>
                </c:pt>
                <c:pt idx="807">
                  <c:v>197.6758621875731</c:v>
                </c:pt>
                <c:pt idx="808">
                  <c:v>197.45663977044637</c:v>
                </c:pt>
                <c:pt idx="809">
                  <c:v>197.22767177055619</c:v>
                </c:pt>
                <c:pt idx="810">
                  <c:v>196.98898108451175</c:v>
                </c:pt>
                <c:pt idx="811">
                  <c:v>196.74059158118274</c:v>
                </c:pt>
                <c:pt idx="812">
                  <c:v>196.4825280993125</c:v>
                </c:pt>
                <c:pt idx="813">
                  <c:v>196.21481644503416</c:v>
                </c:pt>
                <c:pt idx="814">
                  <c:v>195.93748338929009</c:v>
                </c:pt>
                <c:pt idx="815">
                  <c:v>195.65055666515468</c:v>
                </c:pt>
                <c:pt idx="816">
                  <c:v>195.35406496506133</c:v>
                </c:pt>
                <c:pt idx="817">
                  <c:v>195.04803793793292</c:v>
                </c:pt>
                <c:pt idx="818">
                  <c:v>194.73250618621717</c:v>
                </c:pt>
                <c:pt idx="819">
                  <c:v>194.40750126282626</c:v>
                </c:pt>
                <c:pt idx="820">
                  <c:v>194.07305566798169</c:v>
                </c:pt>
                <c:pt idx="821">
                  <c:v>193.72920284596432</c:v>
                </c:pt>
                <c:pt idx="822">
                  <c:v>193.37597718176977</c:v>
                </c:pt>
                <c:pt idx="823">
                  <c:v>193.01341399767009</c:v>
                </c:pt>
                <c:pt idx="824">
                  <c:v>192.64154954968154</c:v>
                </c:pt>
                <c:pt idx="825">
                  <c:v>192.2604210239391</c:v>
                </c:pt>
                <c:pt idx="826">
                  <c:v>191.87006653297766</c:v>
                </c:pt>
                <c:pt idx="827">
                  <c:v>191.47052511192106</c:v>
                </c:pt>
                <c:pt idx="828">
                  <c:v>191.06183671457848</c:v>
                </c:pt>
                <c:pt idx="829">
                  <c:v>190.64404220944903</c:v>
                </c:pt>
                <c:pt idx="830">
                  <c:v>190.21718337563507</c:v>
                </c:pt>
                <c:pt idx="831">
                  <c:v>189.78130289866431</c:v>
                </c:pt>
                <c:pt idx="832">
                  <c:v>189.33644436622117</c:v>
                </c:pt>
                <c:pt idx="833">
                  <c:v>188.8826522637882</c:v>
                </c:pt>
                <c:pt idx="834">
                  <c:v>188.41997197019748</c:v>
                </c:pt>
                <c:pt idx="835">
                  <c:v>187.94844975309283</c:v>
                </c:pt>
                <c:pt idx="836">
                  <c:v>187.46813276430299</c:v>
                </c:pt>
                <c:pt idx="837">
                  <c:v>186.97906903512657</c:v>
                </c:pt>
                <c:pt idx="838">
                  <c:v>186.48130747152896</c:v>
                </c:pt>
                <c:pt idx="839">
                  <c:v>185.9748978492517</c:v>
                </c:pt>
                <c:pt idx="840">
                  <c:v>185.45989080883504</c:v>
                </c:pt>
                <c:pt idx="841">
                  <c:v>184.93633785055385</c:v>
                </c:pt>
                <c:pt idx="842">
                  <c:v>184.40429132926766</c:v>
                </c:pt>
                <c:pt idx="843">
                  <c:v>183.86380444918518</c:v>
                </c:pt>
                <c:pt idx="844">
                  <c:v>183.31493125854405</c:v>
                </c:pt>
                <c:pt idx="845">
                  <c:v>182.75772664420597</c:v>
                </c:pt>
                <c:pt idx="846">
                  <c:v>182.192246326168</c:v>
                </c:pt>
                <c:pt idx="847">
                  <c:v>181.61854685199074</c:v>
                </c:pt>
                <c:pt idx="848">
                  <c:v>181.03668559114351</c:v>
                </c:pt>
                <c:pt idx="849">
                  <c:v>180.4467207292675</c:v>
                </c:pt>
                <c:pt idx="850">
                  <c:v>179.84871126235726</c:v>
                </c:pt>
                <c:pt idx="851">
                  <c:v>179.24271699086117</c:v>
                </c:pt>
                <c:pt idx="852">
                  <c:v>178.62879851370138</c:v>
                </c:pt>
                <c:pt idx="853">
                  <c:v>178.00701722221399</c:v>
                </c:pt>
                <c:pt idx="854">
                  <c:v>177.37743529401001</c:v>
                </c:pt>
                <c:pt idx="855">
                  <c:v>176.74011568675763</c:v>
                </c:pt>
                <c:pt idx="856">
                  <c:v>176.0951221318864</c:v>
                </c:pt>
                <c:pt idx="857">
                  <c:v>175.44251912821443</c:v>
                </c:pt>
                <c:pt idx="858">
                  <c:v>174.78237193549819</c:v>
                </c:pt>
                <c:pt idx="859">
                  <c:v>174.11474656790682</c:v>
                </c:pt>
                <c:pt idx="860">
                  <c:v>173.43970978742072</c:v>
                </c:pt>
                <c:pt idx="861">
                  <c:v>172.75732909715549</c:v>
                </c:pt>
                <c:pt idx="862">
                  <c:v>172.06767273461139</c:v>
                </c:pt>
                <c:pt idx="863">
                  <c:v>171.37080966485007</c:v>
                </c:pt>
                <c:pt idx="864">
                  <c:v>170.66680957359773</c:v>
                </c:pt>
                <c:pt idx="865">
                  <c:v>169.95574286027684</c:v>
                </c:pt>
                <c:pt idx="866">
                  <c:v>169.23768063096617</c:v>
                </c:pt>
                <c:pt idx="867">
                  <c:v>168.51269469129028</c:v>
                </c:pt>
                <c:pt idx="868">
                  <c:v>167.78085753923898</c:v>
                </c:pt>
                <c:pt idx="869">
                  <c:v>167.04224235791764</c:v>
                </c:pt>
                <c:pt idx="870">
                  <c:v>166.29692300822882</c:v>
                </c:pt>
                <c:pt idx="871">
                  <c:v>165.54497402148647</c:v>
                </c:pt>
                <c:pt idx="872">
                  <c:v>164.7864705919626</c:v>
                </c:pt>
                <c:pt idx="873">
                  <c:v>164.02148856936805</c:v>
                </c:pt>
                <c:pt idx="874">
                  <c:v>163.25010445126765</c:v>
                </c:pt>
                <c:pt idx="875">
                  <c:v>162.47239537543032</c:v>
                </c:pt>
                <c:pt idx="876">
                  <c:v>161.68843911211565</c:v>
                </c:pt>
                <c:pt idx="877">
                  <c:v>160.89831405629664</c:v>
                </c:pt>
                <c:pt idx="878">
                  <c:v>160.10209921982039</c:v>
                </c:pt>
                <c:pt idx="879">
                  <c:v>159.29987422350709</c:v>
                </c:pt>
                <c:pt idx="880">
                  <c:v>158.49171928918784</c:v>
                </c:pt>
                <c:pt idx="881">
                  <c:v>157.67771523168261</c:v>
                </c:pt>
                <c:pt idx="882">
                  <c:v>156.85794345071881</c:v>
                </c:pt>
                <c:pt idx="883">
                  <c:v>156.03248592279138</c:v>
                </c:pt>
                <c:pt idx="884">
                  <c:v>155.20142519296527</c:v>
                </c:pt>
                <c:pt idx="885">
                  <c:v>154.3648443666209</c:v>
                </c:pt>
                <c:pt idx="886">
                  <c:v>153.52282710114378</c:v>
                </c:pt>
                <c:pt idx="887">
                  <c:v>152.6754575975587</c:v>
                </c:pt>
                <c:pt idx="888">
                  <c:v>151.82282059210996</c:v>
                </c:pt>
                <c:pt idx="889">
                  <c:v>150.96500134778756</c:v>
                </c:pt>
                <c:pt idx="890">
                  <c:v>150.10208564580108</c:v>
                </c:pt>
                <c:pt idx="891">
                  <c:v>149.23415977700159</c:v>
                </c:pt>
                <c:pt idx="892">
                  <c:v>148.36131053325275</c:v>
                </c:pt>
                <c:pt idx="893">
                  <c:v>147.48362519875153</c:v>
                </c:pt>
                <c:pt idx="894">
                  <c:v>146.60119154130001</c:v>
                </c:pt>
                <c:pt idx="895">
                  <c:v>145.71409780352855</c:v>
                </c:pt>
                <c:pt idx="896">
                  <c:v>144.82243269407167</c:v>
                </c:pt>
                <c:pt idx="897">
                  <c:v>143.92628537869732</c:v>
                </c:pt>
                <c:pt idx="898">
                  <c:v>143.02574547139017</c:v>
                </c:pt>
                <c:pt idx="899">
                  <c:v>142.12090302539059</c:v>
                </c:pt>
                <c:pt idx="900">
                  <c:v>141.21184852418909</c:v>
                </c:pt>
                <c:pt idx="901">
                  <c:v>140.29867287247828</c:v>
                </c:pt>
                <c:pt idx="902">
                  <c:v>139.38146738706232</c:v>
                </c:pt>
                <c:pt idx="903">
                  <c:v>138.46032378772543</c:v>
                </c:pt>
                <c:pt idx="904">
                  <c:v>137.53533418805995</c:v>
                </c:pt>
                <c:pt idx="905">
                  <c:v>136.60659108625498</c:v>
                </c:pt>
                <c:pt idx="906">
                  <c:v>135.67418735584681</c:v>
                </c:pt>
                <c:pt idx="907">
                  <c:v>134.73821623643141</c:v>
                </c:pt>
                <c:pt idx="908">
                  <c:v>133.79877132434081</c:v>
                </c:pt>
                <c:pt idx="909">
                  <c:v>132.85594656328331</c:v>
                </c:pt>
                <c:pt idx="910">
                  <c:v>131.90983623494935</c:v>
                </c:pt>
                <c:pt idx="911">
                  <c:v>130.96053494958335</c:v>
                </c:pt>
                <c:pt idx="912">
                  <c:v>130.00813763652272</c:v>
                </c:pt>
                <c:pt idx="913">
                  <c:v>129.05273953470515</c:v>
                </c:pt>
                <c:pt idx="914">
                  <c:v>128.09443618314467</c:v>
                </c:pt>
                <c:pt idx="915">
                  <c:v>127.1333234113778</c:v>
                </c:pt>
                <c:pt idx="916">
                  <c:v>126.16949732988083</c:v>
                </c:pt>
                <c:pt idx="917">
                  <c:v>125.20305432045872</c:v>
                </c:pt>
                <c:pt idx="918">
                  <c:v>124.23409102660702</c:v>
                </c:pt>
                <c:pt idx="919">
                  <c:v>123.26270434384769</c:v>
                </c:pt>
                <c:pt idx="920">
                  <c:v>122.28899141003949</c:v>
                </c:pt>
                <c:pt idx="921">
                  <c:v>121.31304959566438</c:v>
                </c:pt>
                <c:pt idx="922">
                  <c:v>120.33497649409051</c:v>
                </c:pt>
                <c:pt idx="923">
                  <c:v>119.354869911813</c:v>
                </c:pt>
                <c:pt idx="924">
                  <c:v>118.37282785867332</c:v>
                </c:pt>
                <c:pt idx="925">
                  <c:v>117.3889485380584</c:v>
                </c:pt>
                <c:pt idx="926">
                  <c:v>116.40333033708042</c:v>
                </c:pt>
                <c:pt idx="927">
                  <c:v>115.41607181673812</c:v>
                </c:pt>
                <c:pt idx="928">
                  <c:v>114.42727170206085</c:v>
                </c:pt>
                <c:pt idx="929">
                  <c:v>113.43702887223604</c:v>
                </c:pt>
                <c:pt idx="930">
                  <c:v>112.44544235072151</c:v>
                </c:pt>
                <c:pt idx="931">
                  <c:v>111.45261129534306</c:v>
                </c:pt>
                <c:pt idx="932">
                  <c:v>110.45863498837889</c:v>
                </c:pt>
                <c:pt idx="933">
                  <c:v>109.46361282663139</c:v>
                </c:pt>
                <c:pt idx="934">
                  <c:v>108.46764431148753</c:v>
                </c:pt>
                <c:pt idx="935">
                  <c:v>107.47082903896889</c:v>
                </c:pt>
                <c:pt idx="936">
                  <c:v>106.47326668977202</c:v>
                </c:pt>
                <c:pt idx="937">
                  <c:v>105.47505701930052</c:v>
                </c:pt>
                <c:pt idx="938">
                  <c:v>104.47629984768965</c:v>
                </c:pt>
                <c:pt idx="939">
                  <c:v>103.47709504982423</c:v>
                </c:pt>
                <c:pt idx="940">
                  <c:v>102.4775425453514</c:v>
                </c:pt>
                <c:pt idx="941">
                  <c:v>101.47774228868866</c:v>
                </c:pt>
                <c:pt idx="942">
                  <c:v>100.47779425902849</c:v>
                </c:pt>
                <c:pt idx="943">
                  <c:v>99.477798450340572</c:v>
                </c:pt>
                <c:pt idx="944">
                  <c:v>98.47785486137245</c:v>
                </c:pt>
                <c:pt idx="945">
                  <c:v>97.478063485649756</c:v>
                </c:pt>
                <c:pt idx="946">
                  <c:v>96.478524301476881</c:v>
                </c:pt>
                <c:pt idx="947">
                  <c:v>95.479337261939307</c:v>
                </c:pt>
                <c:pt idx="948">
                  <c:v>94.480602284908329</c:v>
                </c:pt>
                <c:pt idx="949">
                  <c:v>93.482419243049392</c:v>
                </c:pt>
                <c:pt idx="950">
                  <c:v>92.484887953834829</c:v>
                </c:pt>
                <c:pt idx="951">
                  <c:v>91.488108169562324</c:v>
                </c:pt>
                <c:pt idx="952">
                  <c:v>90.492179567379637</c:v>
                </c:pt>
                <c:pt idx="953">
                  <c:v>89.497201739317063</c:v>
                </c:pt>
                <c:pt idx="954">
                  <c:v>88.503274182328255</c:v>
                </c:pt>
                <c:pt idx="955">
                  <c:v>87.510496288340633</c:v>
                </c:pt>
                <c:pt idx="956">
                  <c:v>86.518967334316287</c:v>
                </c:pt>
                <c:pt idx="957">
                  <c:v>85.52878647232437</c:v>
                </c:pt>
                <c:pt idx="958">
                  <c:v>84.540052719625905</c:v>
                </c:pt>
                <c:pt idx="959">
                  <c:v>83.552864948772225</c:v>
                </c:pt>
                <c:pt idx="960">
                  <c:v>82.567321877717774</c:v>
                </c:pt>
                <c:pt idx="961">
                  <c:v>81.583522059948379</c:v>
                </c:pt>
                <c:pt idx="962">
                  <c:v>80.601563874625953</c:v>
                </c:pt>
                <c:pt idx="963">
                  <c:v>79.621545516750771</c:v>
                </c:pt>
                <c:pt idx="964">
                  <c:v>78.643564987341932</c:v>
                </c:pt>
                <c:pt idx="965">
                  <c:v>77.667720083637363</c:v>
                </c:pt>
                <c:pt idx="966">
                  <c:v>76.69410838931428</c:v>
                </c:pt>
                <c:pt idx="967">
                  <c:v>75.722827264730739</c:v>
                </c:pt>
                <c:pt idx="968">
                  <c:v>74.753973837189832</c:v>
                </c:pt>
                <c:pt idx="969">
                  <c:v>73.787644991226912</c:v>
                </c:pt>
                <c:pt idx="970">
                  <c:v>72.823937358921313</c:v>
                </c:pt>
                <c:pt idx="971">
                  <c:v>71.862947310233181</c:v>
                </c:pt>
                <c:pt idx="972">
                  <c:v>70.904770943366543</c:v>
                </c:pt>
                <c:pt idx="973">
                  <c:v>69.949504075159652</c:v>
                </c:pt>
                <c:pt idx="974">
                  <c:v>68.997242231503236</c:v>
                </c:pt>
                <c:pt idx="975">
                  <c:v>68.048080637788118</c:v>
                </c:pt>
                <c:pt idx="976">
                  <c:v>67.102114209382719</c:v>
                </c:pt>
                <c:pt idx="977">
                  <c:v>66.159437542141561</c:v>
                </c:pt>
                <c:pt idx="978">
                  <c:v>65.220144902945833</c:v>
                </c:pt>
                <c:pt idx="979">
                  <c:v>64.284330220276672</c:v>
                </c:pt>
                <c:pt idx="980">
                  <c:v>63.352087074822528</c:v>
                </c:pt>
                <c:pt idx="981">
                  <c:v>62.423508690121082</c:v>
                </c:pt>
                <c:pt idx="982">
                  <c:v>61.498687923236986</c:v>
                </c:pt>
                <c:pt idx="983">
                  <c:v>60.577717255476237</c:v>
                </c:pt>
                <c:pt idx="984">
                  <c:v>59.660688783138156</c:v>
                </c:pt>
                <c:pt idx="985">
                  <c:v>58.747694208305781</c:v>
                </c:pt>
                <c:pt idx="986">
                  <c:v>57.838824829675758</c:v>
                </c:pt>
                <c:pt idx="987">
                  <c:v>56.934171533428582</c:v>
                </c:pt>
                <c:pt idx="988">
                  <c:v>56.033824784139988</c:v>
                </c:pt>
                <c:pt idx="989">
                  <c:v>55.137874615734631</c:v>
                </c:pt>
                <c:pt idx="990">
                  <c:v>54.246410622482713</c:v>
                </c:pt>
                <c:pt idx="991">
                  <c:v>53.359521950040687</c:v>
                </c:pt>
                <c:pt idx="992">
                  <c:v>52.477297286536711</c:v>
                </c:pt>
                <c:pt idx="993">
                  <c:v>51.599824853701968</c:v>
                </c:pt>
                <c:pt idx="994">
                  <c:v>50.727192398048508</c:v>
                </c:pt>
                <c:pt idx="995">
                  <c:v>49.859487182094711</c:v>
                </c:pt>
                <c:pt idx="996">
                  <c:v>48.996795975639074</c:v>
                </c:pt>
                <c:pt idx="997">
                  <c:v>48.139205047083358</c:v>
                </c:pt>
                <c:pt idx="998">
                  <c:v>47.286800154805739</c:v>
                </c:pt>
                <c:pt idx="999">
                  <c:v>46.439666538585122</c:v>
                </c:pt>
                <c:pt idx="1000">
                  <c:v>45.597888911077177</c:v>
                </c:pt>
                <c:pt idx="1001">
                  <c:v>44.761551449343187</c:v>
                </c:pt>
                <c:pt idx="1002">
                  <c:v>43.930737786432381</c:v>
                </c:pt>
                <c:pt idx="1003">
                  <c:v>43.10553100301869</c:v>
                </c:pt>
                <c:pt idx="1004">
                  <c:v>42.286013619092813</c:v>
                </c:pt>
                <c:pt idx="1005">
                  <c:v>41.472267585710185</c:v>
                </c:pt>
                <c:pt idx="1006">
                  <c:v>40.664374276796046</c:v>
                </c:pt>
                <c:pt idx="1007">
                  <c:v>39.862414481008038</c:v>
                </c:pt>
                <c:pt idx="1008">
                  <c:v>39.066468393657438</c:v>
                </c:pt>
                <c:pt idx="1009">
                  <c:v>38.276615608689688</c:v>
                </c:pt>
                <c:pt idx="1010">
                  <c:v>37.492935110725099</c:v>
                </c:pt>
                <c:pt idx="1011">
                  <c:v>36.715505267160388</c:v>
                </c:pt>
                <c:pt idx="1012">
                  <c:v>35.944403820332056</c:v>
                </c:pt>
                <c:pt idx="1013">
                  <c:v>35.17970787974221</c:v>
                </c:pt>
                <c:pt idx="1014">
                  <c:v>34.42149391434765</c:v>
                </c:pt>
                <c:pt idx="1015">
                  <c:v>33.669837744913096</c:v>
                </c:pt>
                <c:pt idx="1016">
                  <c:v>32.924814536429096</c:v>
                </c:pt>
                <c:pt idx="1017">
                  <c:v>32.186498790595635</c:v>
                </c:pt>
                <c:pt idx="1018">
                  <c:v>31.454964338372065</c:v>
                </c:pt>
                <c:pt idx="1019">
                  <c:v>30.730284332593982</c:v>
                </c:pt>
                <c:pt idx="1020">
                  <c:v>30.012531240658063</c:v>
                </c:pt>
                <c:pt idx="1021">
                  <c:v>29.301776837275398</c:v>
                </c:pt>
                <c:pt idx="1022">
                  <c:v>28.598092197293994</c:v>
                </c:pt>
                <c:pt idx="1023">
                  <c:v>27.901547688591492</c:v>
                </c:pt>
                <c:pt idx="1024">
                  <c:v>27.212212965038276</c:v>
                </c:pt>
                <c:pt idx="1025">
                  <c:v>26.530156959532263</c:v>
                </c:pt>
                <c:pt idx="1026">
                  <c:v>25.855447877105647</c:v>
                </c:pt>
                <c:pt idx="1027">
                  <c:v>25.18815318810438</c:v>
                </c:pt>
                <c:pt idx="1028">
                  <c:v>24.528339621441319</c:v>
                </c:pt>
                <c:pt idx="1029">
                  <c:v>23.876073157923258</c:v>
                </c:pt>
                <c:pt idx="1030">
                  <c:v>23.231419023653018</c:v>
                </c:pt>
                <c:pt idx="1031">
                  <c:v>22.594441683506815</c:v>
                </c:pt>
                <c:pt idx="1032">
                  <c:v>21.965204834687853</c:v>
                </c:pt>
                <c:pt idx="1033">
                  <c:v>21.343771400356616</c:v>
                </c:pt>
                <c:pt idx="1034">
                  <c:v>20.730203523338716</c:v>
                </c:pt>
                <c:pt idx="1035">
                  <c:v>20.124562559910544</c:v>
                </c:pt>
                <c:pt idx="1036">
                  <c:v>19.526909073663731</c:v>
                </c:pt>
                <c:pt idx="1037">
                  <c:v>18.937302829448868</c:v>
                </c:pt>
                <c:pt idx="1038">
                  <c:v>18.355802787399028</c:v>
                </c:pt>
                <c:pt idx="1039">
                  <c:v>17.782467097033859</c:v>
                </c:pt>
                <c:pt idx="1040">
                  <c:v>17.217353091444593</c:v>
                </c:pt>
                <c:pt idx="1041">
                  <c:v>16.660517281560885</c:v>
                </c:pt>
                <c:pt idx="1042">
                  <c:v>16.112015350499675</c:v>
                </c:pt>
                <c:pt idx="1043">
                  <c:v>15.571902147996994</c:v>
                </c:pt>
                <c:pt idx="1044">
                  <c:v>15.040231684923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015800"/>
        <c:axId val="376902912"/>
      </c:scatterChart>
      <c:valAx>
        <c:axId val="330015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902912"/>
        <c:crosses val="autoZero"/>
        <c:crossBetween val="midCat"/>
      </c:valAx>
      <c:valAx>
        <c:axId val="37690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01580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06146218542684E-2"/>
          <c:y val="5.4255157107468751E-3"/>
          <c:w val="0.88149910000390197"/>
          <c:h val="0.8638401559454190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Feuil1!$B$2:$B$1046</c:f>
              <c:numCache>
                <c:formatCode>General</c:formatCode>
                <c:ptCount val="104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  <c:pt idx="401">
                  <c:v>4.0099999999999589</c:v>
                </c:pt>
                <c:pt idx="402">
                  <c:v>4.0199999999999587</c:v>
                </c:pt>
                <c:pt idx="403">
                  <c:v>4.0299999999999585</c:v>
                </c:pt>
                <c:pt idx="404">
                  <c:v>4.0399999999999583</c:v>
                </c:pt>
                <c:pt idx="405">
                  <c:v>4.0499999999999581</c:v>
                </c:pt>
                <c:pt idx="406">
                  <c:v>4.0599999999999579</c:v>
                </c:pt>
                <c:pt idx="407">
                  <c:v>4.0699999999999577</c:v>
                </c:pt>
                <c:pt idx="408">
                  <c:v>4.0799999999999574</c:v>
                </c:pt>
                <c:pt idx="409">
                  <c:v>4.0899999999999572</c:v>
                </c:pt>
                <c:pt idx="410">
                  <c:v>4.099999999999957</c:v>
                </c:pt>
                <c:pt idx="411">
                  <c:v>4.1099999999999568</c:v>
                </c:pt>
                <c:pt idx="412">
                  <c:v>4.1199999999999566</c:v>
                </c:pt>
                <c:pt idx="413">
                  <c:v>4.1299999999999564</c:v>
                </c:pt>
                <c:pt idx="414">
                  <c:v>4.1399999999999562</c:v>
                </c:pt>
                <c:pt idx="415">
                  <c:v>4.1499999999999559</c:v>
                </c:pt>
                <c:pt idx="416">
                  <c:v>4.1599999999999557</c:v>
                </c:pt>
                <c:pt idx="417">
                  <c:v>4.1699999999999555</c:v>
                </c:pt>
                <c:pt idx="418">
                  <c:v>4.1799999999999553</c:v>
                </c:pt>
                <c:pt idx="419">
                  <c:v>4.1899999999999551</c:v>
                </c:pt>
                <c:pt idx="420">
                  <c:v>4.1999999999999549</c:v>
                </c:pt>
                <c:pt idx="421">
                  <c:v>4.2099999999999547</c:v>
                </c:pt>
                <c:pt idx="422">
                  <c:v>4.2199999999999545</c:v>
                </c:pt>
                <c:pt idx="423">
                  <c:v>4.2299999999999542</c:v>
                </c:pt>
                <c:pt idx="424">
                  <c:v>4.239999999999954</c:v>
                </c:pt>
                <c:pt idx="425">
                  <c:v>4.2499999999999538</c:v>
                </c:pt>
                <c:pt idx="426">
                  <c:v>4.2599999999999536</c:v>
                </c:pt>
                <c:pt idx="427">
                  <c:v>4.2699999999999534</c:v>
                </c:pt>
                <c:pt idx="428">
                  <c:v>4.2799999999999532</c:v>
                </c:pt>
                <c:pt idx="429">
                  <c:v>4.289999999999953</c:v>
                </c:pt>
                <c:pt idx="430">
                  <c:v>4.2999999999999527</c:v>
                </c:pt>
                <c:pt idx="431">
                  <c:v>4.3099999999999525</c:v>
                </c:pt>
                <c:pt idx="432">
                  <c:v>4.3199999999999523</c:v>
                </c:pt>
                <c:pt idx="433">
                  <c:v>4.3299999999999521</c:v>
                </c:pt>
                <c:pt idx="434">
                  <c:v>4.3399999999999519</c:v>
                </c:pt>
                <c:pt idx="435">
                  <c:v>4.3499999999999517</c:v>
                </c:pt>
                <c:pt idx="436">
                  <c:v>4.3599999999999515</c:v>
                </c:pt>
                <c:pt idx="437">
                  <c:v>4.3699999999999513</c:v>
                </c:pt>
                <c:pt idx="438">
                  <c:v>4.379999999999951</c:v>
                </c:pt>
                <c:pt idx="439">
                  <c:v>4.3899999999999508</c:v>
                </c:pt>
                <c:pt idx="440">
                  <c:v>4.3999999999999506</c:v>
                </c:pt>
                <c:pt idx="441">
                  <c:v>4.4099999999999504</c:v>
                </c:pt>
                <c:pt idx="442">
                  <c:v>4.4199999999999502</c:v>
                </c:pt>
                <c:pt idx="443">
                  <c:v>4.42999999999995</c:v>
                </c:pt>
                <c:pt idx="444">
                  <c:v>4.4399999999999498</c:v>
                </c:pt>
                <c:pt idx="445">
                  <c:v>4.4499999999999496</c:v>
                </c:pt>
                <c:pt idx="446">
                  <c:v>4.4599999999999493</c:v>
                </c:pt>
                <c:pt idx="447">
                  <c:v>4.4699999999999491</c:v>
                </c:pt>
                <c:pt idx="448">
                  <c:v>4.4799999999999489</c:v>
                </c:pt>
                <c:pt idx="449">
                  <c:v>4.4899999999999487</c:v>
                </c:pt>
                <c:pt idx="450">
                  <c:v>4.4999999999999485</c:v>
                </c:pt>
                <c:pt idx="451">
                  <c:v>4.5099999999999483</c:v>
                </c:pt>
                <c:pt idx="452">
                  <c:v>4.5199999999999481</c:v>
                </c:pt>
                <c:pt idx="453">
                  <c:v>4.5299999999999478</c:v>
                </c:pt>
                <c:pt idx="454">
                  <c:v>4.5399999999999476</c:v>
                </c:pt>
                <c:pt idx="455">
                  <c:v>4.5499999999999474</c:v>
                </c:pt>
                <c:pt idx="456">
                  <c:v>4.5599999999999472</c:v>
                </c:pt>
                <c:pt idx="457">
                  <c:v>4.569999999999947</c:v>
                </c:pt>
                <c:pt idx="458">
                  <c:v>4.5799999999999468</c:v>
                </c:pt>
                <c:pt idx="459">
                  <c:v>4.5899999999999466</c:v>
                </c:pt>
                <c:pt idx="460">
                  <c:v>4.5999999999999464</c:v>
                </c:pt>
                <c:pt idx="461">
                  <c:v>4.6099999999999461</c:v>
                </c:pt>
                <c:pt idx="462">
                  <c:v>4.6199999999999459</c:v>
                </c:pt>
                <c:pt idx="463">
                  <c:v>4.6299999999999457</c:v>
                </c:pt>
                <c:pt idx="464">
                  <c:v>4.6399999999999455</c:v>
                </c:pt>
                <c:pt idx="465">
                  <c:v>4.6499999999999453</c:v>
                </c:pt>
                <c:pt idx="466">
                  <c:v>4.6599999999999451</c:v>
                </c:pt>
                <c:pt idx="467">
                  <c:v>4.6699999999999449</c:v>
                </c:pt>
                <c:pt idx="468">
                  <c:v>4.6799999999999446</c:v>
                </c:pt>
                <c:pt idx="469">
                  <c:v>4.6899999999999444</c:v>
                </c:pt>
                <c:pt idx="470">
                  <c:v>4.6999999999999442</c:v>
                </c:pt>
                <c:pt idx="471">
                  <c:v>4.709999999999944</c:v>
                </c:pt>
                <c:pt idx="472">
                  <c:v>4.7199999999999438</c:v>
                </c:pt>
                <c:pt idx="473">
                  <c:v>4.7299999999999436</c:v>
                </c:pt>
                <c:pt idx="474">
                  <c:v>4.7399999999999434</c:v>
                </c:pt>
                <c:pt idx="475">
                  <c:v>4.7499999999999432</c:v>
                </c:pt>
                <c:pt idx="476">
                  <c:v>4.7599999999999429</c:v>
                </c:pt>
                <c:pt idx="477">
                  <c:v>4.7699999999999427</c:v>
                </c:pt>
                <c:pt idx="478">
                  <c:v>4.7799999999999425</c:v>
                </c:pt>
                <c:pt idx="479">
                  <c:v>4.7899999999999423</c:v>
                </c:pt>
                <c:pt idx="480">
                  <c:v>4.7999999999999421</c:v>
                </c:pt>
                <c:pt idx="481">
                  <c:v>4.8099999999999419</c:v>
                </c:pt>
                <c:pt idx="482">
                  <c:v>4.8199999999999417</c:v>
                </c:pt>
                <c:pt idx="483">
                  <c:v>4.8299999999999415</c:v>
                </c:pt>
                <c:pt idx="484">
                  <c:v>4.8399999999999412</c:v>
                </c:pt>
                <c:pt idx="485">
                  <c:v>4.849999999999941</c:v>
                </c:pt>
                <c:pt idx="486">
                  <c:v>4.8599999999999408</c:v>
                </c:pt>
                <c:pt idx="487">
                  <c:v>4.8699999999999406</c:v>
                </c:pt>
                <c:pt idx="488">
                  <c:v>4.8799999999999404</c:v>
                </c:pt>
                <c:pt idx="489">
                  <c:v>4.8899999999999402</c:v>
                </c:pt>
                <c:pt idx="490">
                  <c:v>4.89999999999994</c:v>
                </c:pt>
                <c:pt idx="491">
                  <c:v>4.9099999999999397</c:v>
                </c:pt>
                <c:pt idx="492">
                  <c:v>4.9199999999999395</c:v>
                </c:pt>
                <c:pt idx="493">
                  <c:v>4.9299999999999393</c:v>
                </c:pt>
                <c:pt idx="494">
                  <c:v>4.9399999999999391</c:v>
                </c:pt>
                <c:pt idx="495">
                  <c:v>4.9499999999999389</c:v>
                </c:pt>
                <c:pt idx="496">
                  <c:v>4.9599999999999387</c:v>
                </c:pt>
                <c:pt idx="497">
                  <c:v>4.9699999999999385</c:v>
                </c:pt>
                <c:pt idx="498">
                  <c:v>4.9799999999999383</c:v>
                </c:pt>
                <c:pt idx="499">
                  <c:v>4.989999999999938</c:v>
                </c:pt>
                <c:pt idx="500">
                  <c:v>4.9999999999999378</c:v>
                </c:pt>
                <c:pt idx="501">
                  <c:v>5.0099999999999376</c:v>
                </c:pt>
                <c:pt idx="502">
                  <c:v>5.0199999999999374</c:v>
                </c:pt>
                <c:pt idx="503">
                  <c:v>5.0299999999999372</c:v>
                </c:pt>
                <c:pt idx="504">
                  <c:v>5.039999999999937</c:v>
                </c:pt>
                <c:pt idx="505">
                  <c:v>5.0499999999999368</c:v>
                </c:pt>
                <c:pt idx="506">
                  <c:v>5.0599999999999365</c:v>
                </c:pt>
                <c:pt idx="507">
                  <c:v>5.0699999999999363</c:v>
                </c:pt>
                <c:pt idx="508">
                  <c:v>5.0799999999999361</c:v>
                </c:pt>
                <c:pt idx="509">
                  <c:v>5.0899999999999359</c:v>
                </c:pt>
                <c:pt idx="510">
                  <c:v>5.0999999999999357</c:v>
                </c:pt>
                <c:pt idx="511">
                  <c:v>5.1099999999999355</c:v>
                </c:pt>
                <c:pt idx="512">
                  <c:v>5.1199999999999353</c:v>
                </c:pt>
                <c:pt idx="513">
                  <c:v>5.1299999999999351</c:v>
                </c:pt>
                <c:pt idx="514">
                  <c:v>5.1399999999999348</c:v>
                </c:pt>
                <c:pt idx="515">
                  <c:v>5.1499999999999346</c:v>
                </c:pt>
                <c:pt idx="516">
                  <c:v>5.1599999999999344</c:v>
                </c:pt>
                <c:pt idx="517">
                  <c:v>5.1699999999999342</c:v>
                </c:pt>
                <c:pt idx="518">
                  <c:v>5.179999999999934</c:v>
                </c:pt>
                <c:pt idx="519">
                  <c:v>5.1899999999999338</c:v>
                </c:pt>
                <c:pt idx="520">
                  <c:v>5.1999999999999336</c:v>
                </c:pt>
                <c:pt idx="521">
                  <c:v>5.2099999999999334</c:v>
                </c:pt>
                <c:pt idx="522">
                  <c:v>5.2199999999999331</c:v>
                </c:pt>
                <c:pt idx="523">
                  <c:v>5.2299999999999329</c:v>
                </c:pt>
                <c:pt idx="524">
                  <c:v>5.2399999999999327</c:v>
                </c:pt>
                <c:pt idx="525">
                  <c:v>5.2499999999999325</c:v>
                </c:pt>
                <c:pt idx="526">
                  <c:v>5.2599999999999323</c:v>
                </c:pt>
                <c:pt idx="527">
                  <c:v>5.2699999999999321</c:v>
                </c:pt>
                <c:pt idx="528">
                  <c:v>5.2799999999999319</c:v>
                </c:pt>
                <c:pt idx="529">
                  <c:v>5.2899999999999316</c:v>
                </c:pt>
                <c:pt idx="530">
                  <c:v>5.2999999999999314</c:v>
                </c:pt>
                <c:pt idx="531">
                  <c:v>5.3099999999999312</c:v>
                </c:pt>
                <c:pt idx="532">
                  <c:v>5.319999999999931</c:v>
                </c:pt>
                <c:pt idx="533">
                  <c:v>5.3299999999999308</c:v>
                </c:pt>
                <c:pt idx="534">
                  <c:v>5.3399999999999306</c:v>
                </c:pt>
                <c:pt idx="535">
                  <c:v>5.3499999999999304</c:v>
                </c:pt>
                <c:pt idx="536">
                  <c:v>5.3599999999999302</c:v>
                </c:pt>
                <c:pt idx="537">
                  <c:v>5.3699999999999299</c:v>
                </c:pt>
                <c:pt idx="538">
                  <c:v>5.3799999999999297</c:v>
                </c:pt>
                <c:pt idx="539">
                  <c:v>5.3899999999999295</c:v>
                </c:pt>
                <c:pt idx="540">
                  <c:v>5.3999999999999293</c:v>
                </c:pt>
                <c:pt idx="541">
                  <c:v>5.4099999999999291</c:v>
                </c:pt>
                <c:pt idx="542">
                  <c:v>5.4199999999999289</c:v>
                </c:pt>
                <c:pt idx="543">
                  <c:v>5.4299999999999287</c:v>
                </c:pt>
                <c:pt idx="544">
                  <c:v>5.4399999999999284</c:v>
                </c:pt>
                <c:pt idx="545">
                  <c:v>5.4499999999999282</c:v>
                </c:pt>
                <c:pt idx="546">
                  <c:v>5.459999999999928</c:v>
                </c:pt>
                <c:pt idx="547">
                  <c:v>5.4699999999999278</c:v>
                </c:pt>
                <c:pt idx="548">
                  <c:v>5.4799999999999276</c:v>
                </c:pt>
                <c:pt idx="549">
                  <c:v>5.4899999999999274</c:v>
                </c:pt>
                <c:pt idx="550">
                  <c:v>5.4999999999999272</c:v>
                </c:pt>
                <c:pt idx="551">
                  <c:v>5.509999999999927</c:v>
                </c:pt>
                <c:pt idx="552">
                  <c:v>5.5199999999999267</c:v>
                </c:pt>
                <c:pt idx="553">
                  <c:v>5.5299999999999265</c:v>
                </c:pt>
                <c:pt idx="554">
                  <c:v>5.5399999999999263</c:v>
                </c:pt>
                <c:pt idx="555">
                  <c:v>5.5499999999999261</c:v>
                </c:pt>
                <c:pt idx="556">
                  <c:v>5.5599999999999259</c:v>
                </c:pt>
                <c:pt idx="557">
                  <c:v>5.5699999999999257</c:v>
                </c:pt>
                <c:pt idx="558">
                  <c:v>5.5799999999999255</c:v>
                </c:pt>
                <c:pt idx="559">
                  <c:v>5.5899999999999253</c:v>
                </c:pt>
                <c:pt idx="560">
                  <c:v>5.599999999999925</c:v>
                </c:pt>
                <c:pt idx="561">
                  <c:v>5.6099999999999248</c:v>
                </c:pt>
                <c:pt idx="562">
                  <c:v>5.6199999999999246</c:v>
                </c:pt>
                <c:pt idx="563">
                  <c:v>5.6299999999999244</c:v>
                </c:pt>
                <c:pt idx="564">
                  <c:v>5.6399999999999242</c:v>
                </c:pt>
                <c:pt idx="565">
                  <c:v>5.649999999999924</c:v>
                </c:pt>
                <c:pt idx="566">
                  <c:v>5.6599999999999238</c:v>
                </c:pt>
                <c:pt idx="567">
                  <c:v>5.6699999999999235</c:v>
                </c:pt>
                <c:pt idx="568">
                  <c:v>5.6799999999999233</c:v>
                </c:pt>
                <c:pt idx="569">
                  <c:v>5.6899999999999231</c:v>
                </c:pt>
                <c:pt idx="570">
                  <c:v>5.6999999999999229</c:v>
                </c:pt>
                <c:pt idx="571">
                  <c:v>5.7099999999999227</c:v>
                </c:pt>
                <c:pt idx="572">
                  <c:v>5.7199999999999225</c:v>
                </c:pt>
                <c:pt idx="573">
                  <c:v>5.7299999999999223</c:v>
                </c:pt>
                <c:pt idx="574">
                  <c:v>5.7399999999999221</c:v>
                </c:pt>
                <c:pt idx="575">
                  <c:v>5.7499999999999218</c:v>
                </c:pt>
                <c:pt idx="576">
                  <c:v>5.7599999999999216</c:v>
                </c:pt>
                <c:pt idx="577">
                  <c:v>5.7699999999999214</c:v>
                </c:pt>
                <c:pt idx="578">
                  <c:v>5.7799999999999212</c:v>
                </c:pt>
                <c:pt idx="579">
                  <c:v>5.789999999999921</c:v>
                </c:pt>
                <c:pt idx="580">
                  <c:v>5.7999999999999208</c:v>
                </c:pt>
                <c:pt idx="581">
                  <c:v>5.8099999999999206</c:v>
                </c:pt>
                <c:pt idx="582">
                  <c:v>5.8199999999999203</c:v>
                </c:pt>
                <c:pt idx="583">
                  <c:v>5.8299999999999201</c:v>
                </c:pt>
                <c:pt idx="584">
                  <c:v>5.8399999999999199</c:v>
                </c:pt>
                <c:pt idx="585">
                  <c:v>5.8499999999999197</c:v>
                </c:pt>
                <c:pt idx="586">
                  <c:v>5.8599999999999195</c:v>
                </c:pt>
                <c:pt idx="587">
                  <c:v>5.8699999999999193</c:v>
                </c:pt>
                <c:pt idx="588">
                  <c:v>5.8799999999999191</c:v>
                </c:pt>
                <c:pt idx="589">
                  <c:v>5.8899999999999189</c:v>
                </c:pt>
                <c:pt idx="590">
                  <c:v>5.8999999999999186</c:v>
                </c:pt>
                <c:pt idx="591">
                  <c:v>5.9099999999999184</c:v>
                </c:pt>
                <c:pt idx="592">
                  <c:v>5.9199999999999182</c:v>
                </c:pt>
                <c:pt idx="593">
                  <c:v>5.929999999999918</c:v>
                </c:pt>
                <c:pt idx="594">
                  <c:v>5.9399999999999178</c:v>
                </c:pt>
                <c:pt idx="595">
                  <c:v>5.9499999999999176</c:v>
                </c:pt>
                <c:pt idx="596">
                  <c:v>5.9599999999999174</c:v>
                </c:pt>
                <c:pt idx="597">
                  <c:v>5.9699999999999172</c:v>
                </c:pt>
                <c:pt idx="598">
                  <c:v>5.9799999999999169</c:v>
                </c:pt>
                <c:pt idx="599">
                  <c:v>5.9899999999999167</c:v>
                </c:pt>
                <c:pt idx="600">
                  <c:v>5.9999999999999165</c:v>
                </c:pt>
                <c:pt idx="601">
                  <c:v>6.0099999999999163</c:v>
                </c:pt>
                <c:pt idx="602">
                  <c:v>6.0199999999999161</c:v>
                </c:pt>
                <c:pt idx="603">
                  <c:v>6.0299999999999159</c:v>
                </c:pt>
                <c:pt idx="604">
                  <c:v>6.0399999999999157</c:v>
                </c:pt>
                <c:pt idx="605">
                  <c:v>6.0499999999999154</c:v>
                </c:pt>
                <c:pt idx="606">
                  <c:v>6.0599999999999152</c:v>
                </c:pt>
                <c:pt idx="607">
                  <c:v>6.069999999999915</c:v>
                </c:pt>
                <c:pt idx="608">
                  <c:v>6.0799999999999148</c:v>
                </c:pt>
                <c:pt idx="609">
                  <c:v>6.0899999999999146</c:v>
                </c:pt>
                <c:pt idx="610">
                  <c:v>6.0999999999999144</c:v>
                </c:pt>
                <c:pt idx="611">
                  <c:v>6.1099999999999142</c:v>
                </c:pt>
                <c:pt idx="612">
                  <c:v>6.119999999999914</c:v>
                </c:pt>
                <c:pt idx="613">
                  <c:v>6.1299999999999137</c:v>
                </c:pt>
                <c:pt idx="614">
                  <c:v>6.1399999999999135</c:v>
                </c:pt>
                <c:pt idx="615">
                  <c:v>6.1499999999999133</c:v>
                </c:pt>
                <c:pt idx="616">
                  <c:v>6.1599999999999131</c:v>
                </c:pt>
                <c:pt idx="617">
                  <c:v>6.1699999999999129</c:v>
                </c:pt>
                <c:pt idx="618">
                  <c:v>6.1799999999999127</c:v>
                </c:pt>
                <c:pt idx="619">
                  <c:v>6.1899999999999125</c:v>
                </c:pt>
                <c:pt idx="620">
                  <c:v>6.1999999999999122</c:v>
                </c:pt>
                <c:pt idx="621">
                  <c:v>6.209999999999912</c:v>
                </c:pt>
                <c:pt idx="622">
                  <c:v>6.2199999999999118</c:v>
                </c:pt>
                <c:pt idx="623">
                  <c:v>6.2299999999999116</c:v>
                </c:pt>
                <c:pt idx="624">
                  <c:v>6.2399999999999114</c:v>
                </c:pt>
                <c:pt idx="625">
                  <c:v>6.2499999999999112</c:v>
                </c:pt>
                <c:pt idx="626">
                  <c:v>6.259999999999911</c:v>
                </c:pt>
                <c:pt idx="627">
                  <c:v>6.2699999999999108</c:v>
                </c:pt>
                <c:pt idx="628">
                  <c:v>6.2799999999999105</c:v>
                </c:pt>
                <c:pt idx="629">
                  <c:v>6.2899999999999103</c:v>
                </c:pt>
                <c:pt idx="630">
                  <c:v>6.2999999999999101</c:v>
                </c:pt>
                <c:pt idx="631">
                  <c:v>6.3099999999999099</c:v>
                </c:pt>
                <c:pt idx="632">
                  <c:v>6.3199999999999097</c:v>
                </c:pt>
                <c:pt idx="633">
                  <c:v>6.3299999999999095</c:v>
                </c:pt>
                <c:pt idx="634">
                  <c:v>6.3399999999999093</c:v>
                </c:pt>
                <c:pt idx="635">
                  <c:v>6.3499999999999091</c:v>
                </c:pt>
                <c:pt idx="636">
                  <c:v>6.3599999999999088</c:v>
                </c:pt>
                <c:pt idx="637">
                  <c:v>6.3699999999999086</c:v>
                </c:pt>
                <c:pt idx="638">
                  <c:v>6.3799999999999084</c:v>
                </c:pt>
                <c:pt idx="639">
                  <c:v>6.3899999999999082</c:v>
                </c:pt>
                <c:pt idx="640">
                  <c:v>6.399999999999908</c:v>
                </c:pt>
                <c:pt idx="641">
                  <c:v>6.4099999999999078</c:v>
                </c:pt>
                <c:pt idx="642">
                  <c:v>6.4199999999999076</c:v>
                </c:pt>
                <c:pt idx="643">
                  <c:v>6.4299999999999073</c:v>
                </c:pt>
                <c:pt idx="644">
                  <c:v>6.4399999999999071</c:v>
                </c:pt>
                <c:pt idx="645">
                  <c:v>6.4499999999999069</c:v>
                </c:pt>
                <c:pt idx="646">
                  <c:v>6.4599999999999067</c:v>
                </c:pt>
                <c:pt idx="647">
                  <c:v>6.4699999999999065</c:v>
                </c:pt>
                <c:pt idx="648">
                  <c:v>6.4799999999999063</c:v>
                </c:pt>
                <c:pt idx="649">
                  <c:v>6.4899999999999061</c:v>
                </c:pt>
                <c:pt idx="650">
                  <c:v>6.4999999999999059</c:v>
                </c:pt>
                <c:pt idx="651">
                  <c:v>6.5099999999999056</c:v>
                </c:pt>
                <c:pt idx="652">
                  <c:v>6.5199999999999054</c:v>
                </c:pt>
                <c:pt idx="653">
                  <c:v>6.5299999999999052</c:v>
                </c:pt>
                <c:pt idx="654">
                  <c:v>6.539999999999905</c:v>
                </c:pt>
                <c:pt idx="655">
                  <c:v>6.5499999999999048</c:v>
                </c:pt>
                <c:pt idx="656">
                  <c:v>6.5599999999999046</c:v>
                </c:pt>
                <c:pt idx="657">
                  <c:v>6.5699999999999044</c:v>
                </c:pt>
                <c:pt idx="658">
                  <c:v>6.5799999999999041</c:v>
                </c:pt>
                <c:pt idx="659">
                  <c:v>6.5899999999999039</c:v>
                </c:pt>
                <c:pt idx="660">
                  <c:v>6.5999999999999037</c:v>
                </c:pt>
                <c:pt idx="661">
                  <c:v>6.6099999999999035</c:v>
                </c:pt>
                <c:pt idx="662">
                  <c:v>6.6199999999999033</c:v>
                </c:pt>
                <c:pt idx="663">
                  <c:v>6.6299999999999031</c:v>
                </c:pt>
                <c:pt idx="664">
                  <c:v>6.6399999999999029</c:v>
                </c:pt>
                <c:pt idx="665">
                  <c:v>6.6499999999999027</c:v>
                </c:pt>
                <c:pt idx="666">
                  <c:v>6.6599999999999024</c:v>
                </c:pt>
                <c:pt idx="667">
                  <c:v>6.6699999999999022</c:v>
                </c:pt>
                <c:pt idx="668">
                  <c:v>6.679999999999902</c:v>
                </c:pt>
                <c:pt idx="669">
                  <c:v>6.6899999999999018</c:v>
                </c:pt>
                <c:pt idx="670">
                  <c:v>6.6999999999999016</c:v>
                </c:pt>
                <c:pt idx="671">
                  <c:v>6.7099999999999014</c:v>
                </c:pt>
                <c:pt idx="672">
                  <c:v>6.7199999999999012</c:v>
                </c:pt>
                <c:pt idx="673">
                  <c:v>6.729999999999901</c:v>
                </c:pt>
                <c:pt idx="674">
                  <c:v>6.7399999999999007</c:v>
                </c:pt>
                <c:pt idx="675">
                  <c:v>6.7499999999999005</c:v>
                </c:pt>
                <c:pt idx="676">
                  <c:v>6.7599999999999003</c:v>
                </c:pt>
                <c:pt idx="677">
                  <c:v>6.7699999999999001</c:v>
                </c:pt>
                <c:pt idx="678">
                  <c:v>6.7799999999998999</c:v>
                </c:pt>
                <c:pt idx="679">
                  <c:v>6.7899999999998997</c:v>
                </c:pt>
                <c:pt idx="680">
                  <c:v>6.7999999999998995</c:v>
                </c:pt>
                <c:pt idx="681">
                  <c:v>6.8099999999998992</c:v>
                </c:pt>
                <c:pt idx="682">
                  <c:v>6.819999999999899</c:v>
                </c:pt>
                <c:pt idx="683">
                  <c:v>6.8299999999998988</c:v>
                </c:pt>
                <c:pt idx="684">
                  <c:v>6.8399999999998986</c:v>
                </c:pt>
                <c:pt idx="685">
                  <c:v>6.8499999999998984</c:v>
                </c:pt>
                <c:pt idx="686">
                  <c:v>6.8599999999998982</c:v>
                </c:pt>
                <c:pt idx="687">
                  <c:v>6.869999999999898</c:v>
                </c:pt>
                <c:pt idx="688">
                  <c:v>6.8799999999998978</c:v>
                </c:pt>
                <c:pt idx="689">
                  <c:v>6.8899999999998975</c:v>
                </c:pt>
                <c:pt idx="690">
                  <c:v>6.8999999999998973</c:v>
                </c:pt>
                <c:pt idx="691">
                  <c:v>6.9099999999998971</c:v>
                </c:pt>
                <c:pt idx="692">
                  <c:v>6.9199999999998969</c:v>
                </c:pt>
                <c:pt idx="693">
                  <c:v>6.9299999999998967</c:v>
                </c:pt>
                <c:pt idx="694">
                  <c:v>6.9399999999998965</c:v>
                </c:pt>
                <c:pt idx="695">
                  <c:v>6.9499999999998963</c:v>
                </c:pt>
                <c:pt idx="696">
                  <c:v>6.959999999999896</c:v>
                </c:pt>
                <c:pt idx="697">
                  <c:v>6.9699999999998958</c:v>
                </c:pt>
                <c:pt idx="698">
                  <c:v>6.9799999999998956</c:v>
                </c:pt>
                <c:pt idx="699">
                  <c:v>6.9899999999998954</c:v>
                </c:pt>
                <c:pt idx="700">
                  <c:v>6.9999999999998952</c:v>
                </c:pt>
                <c:pt idx="701">
                  <c:v>7.009999999999895</c:v>
                </c:pt>
                <c:pt idx="702">
                  <c:v>7.0199999999998948</c:v>
                </c:pt>
                <c:pt idx="703">
                  <c:v>7.0299999999998946</c:v>
                </c:pt>
                <c:pt idx="704">
                  <c:v>7.0399999999998943</c:v>
                </c:pt>
                <c:pt idx="705">
                  <c:v>7.0499999999998941</c:v>
                </c:pt>
                <c:pt idx="706">
                  <c:v>7.0599999999998939</c:v>
                </c:pt>
                <c:pt idx="707">
                  <c:v>7.0699999999998937</c:v>
                </c:pt>
                <c:pt idx="708">
                  <c:v>7.0799999999998935</c:v>
                </c:pt>
                <c:pt idx="709">
                  <c:v>7.0899999999998933</c:v>
                </c:pt>
                <c:pt idx="710">
                  <c:v>7.0999999999998931</c:v>
                </c:pt>
                <c:pt idx="711">
                  <c:v>7.1099999999998929</c:v>
                </c:pt>
                <c:pt idx="712">
                  <c:v>7.1199999999998926</c:v>
                </c:pt>
                <c:pt idx="713">
                  <c:v>7.1299999999998924</c:v>
                </c:pt>
                <c:pt idx="714">
                  <c:v>7.1399999999998922</c:v>
                </c:pt>
                <c:pt idx="715">
                  <c:v>7.149999999999892</c:v>
                </c:pt>
                <c:pt idx="716">
                  <c:v>7.1599999999998918</c:v>
                </c:pt>
                <c:pt idx="717">
                  <c:v>7.1699999999998916</c:v>
                </c:pt>
                <c:pt idx="718">
                  <c:v>7.1799999999998914</c:v>
                </c:pt>
                <c:pt idx="719">
                  <c:v>7.1899999999998911</c:v>
                </c:pt>
                <c:pt idx="720">
                  <c:v>7.1999999999998909</c:v>
                </c:pt>
                <c:pt idx="721">
                  <c:v>7.2099999999998907</c:v>
                </c:pt>
                <c:pt idx="722">
                  <c:v>7.2199999999998905</c:v>
                </c:pt>
                <c:pt idx="723">
                  <c:v>7.2299999999998903</c:v>
                </c:pt>
                <c:pt idx="724">
                  <c:v>7.2399999999998901</c:v>
                </c:pt>
                <c:pt idx="725">
                  <c:v>7.2499999999998899</c:v>
                </c:pt>
                <c:pt idx="726">
                  <c:v>7.2599999999998897</c:v>
                </c:pt>
                <c:pt idx="727">
                  <c:v>7.2699999999998894</c:v>
                </c:pt>
                <c:pt idx="728">
                  <c:v>7.2799999999998892</c:v>
                </c:pt>
                <c:pt idx="729">
                  <c:v>7.289999999999889</c:v>
                </c:pt>
                <c:pt idx="730">
                  <c:v>7.2999999999998888</c:v>
                </c:pt>
                <c:pt idx="731">
                  <c:v>7.3099999999998886</c:v>
                </c:pt>
                <c:pt idx="732">
                  <c:v>7.3199999999998884</c:v>
                </c:pt>
                <c:pt idx="733">
                  <c:v>7.3299999999998882</c:v>
                </c:pt>
                <c:pt idx="734">
                  <c:v>7.3399999999998879</c:v>
                </c:pt>
                <c:pt idx="735">
                  <c:v>7.3499999999998877</c:v>
                </c:pt>
                <c:pt idx="736">
                  <c:v>7.3599999999998875</c:v>
                </c:pt>
                <c:pt idx="737">
                  <c:v>7.3699999999998873</c:v>
                </c:pt>
                <c:pt idx="738">
                  <c:v>7.3799999999998871</c:v>
                </c:pt>
                <c:pt idx="739">
                  <c:v>7.3899999999998869</c:v>
                </c:pt>
                <c:pt idx="740">
                  <c:v>7.3999999999998867</c:v>
                </c:pt>
                <c:pt idx="741">
                  <c:v>7.4099999999998865</c:v>
                </c:pt>
                <c:pt idx="742">
                  <c:v>7.4199999999998862</c:v>
                </c:pt>
                <c:pt idx="743">
                  <c:v>7.429999999999886</c:v>
                </c:pt>
                <c:pt idx="744">
                  <c:v>7.4399999999998858</c:v>
                </c:pt>
                <c:pt idx="745">
                  <c:v>7.4499999999998856</c:v>
                </c:pt>
                <c:pt idx="746">
                  <c:v>7.4599999999998854</c:v>
                </c:pt>
                <c:pt idx="747">
                  <c:v>7.4699999999998852</c:v>
                </c:pt>
                <c:pt idx="748">
                  <c:v>7.479999999999885</c:v>
                </c:pt>
                <c:pt idx="749">
                  <c:v>7.4899999999998847</c:v>
                </c:pt>
                <c:pt idx="750">
                  <c:v>7.4999999999998845</c:v>
                </c:pt>
                <c:pt idx="751">
                  <c:v>7.5099999999998843</c:v>
                </c:pt>
                <c:pt idx="752">
                  <c:v>7.5199999999998841</c:v>
                </c:pt>
                <c:pt idx="753">
                  <c:v>7.5299999999998839</c:v>
                </c:pt>
                <c:pt idx="754">
                  <c:v>7.5399999999998837</c:v>
                </c:pt>
                <c:pt idx="755">
                  <c:v>7.5499999999998835</c:v>
                </c:pt>
                <c:pt idx="756">
                  <c:v>7.5599999999998833</c:v>
                </c:pt>
                <c:pt idx="757">
                  <c:v>7.569999999999883</c:v>
                </c:pt>
                <c:pt idx="758">
                  <c:v>7.5799999999998828</c:v>
                </c:pt>
                <c:pt idx="759">
                  <c:v>7.5899999999998826</c:v>
                </c:pt>
                <c:pt idx="760">
                  <c:v>7.5999999999998824</c:v>
                </c:pt>
                <c:pt idx="761">
                  <c:v>7.6099999999998822</c:v>
                </c:pt>
                <c:pt idx="762">
                  <c:v>7.619999999999882</c:v>
                </c:pt>
                <c:pt idx="763">
                  <c:v>7.6299999999998818</c:v>
                </c:pt>
                <c:pt idx="764">
                  <c:v>7.6399999999998816</c:v>
                </c:pt>
                <c:pt idx="765">
                  <c:v>7.6499999999998813</c:v>
                </c:pt>
                <c:pt idx="766">
                  <c:v>7.6599999999998811</c:v>
                </c:pt>
                <c:pt idx="767">
                  <c:v>7.6699999999998809</c:v>
                </c:pt>
                <c:pt idx="768">
                  <c:v>7.6799999999998807</c:v>
                </c:pt>
                <c:pt idx="769">
                  <c:v>7.6899999999998805</c:v>
                </c:pt>
                <c:pt idx="770">
                  <c:v>7.6999999999998803</c:v>
                </c:pt>
                <c:pt idx="771">
                  <c:v>7.7099999999998801</c:v>
                </c:pt>
                <c:pt idx="772">
                  <c:v>7.7199999999998798</c:v>
                </c:pt>
                <c:pt idx="773">
                  <c:v>7.7299999999998796</c:v>
                </c:pt>
                <c:pt idx="774">
                  <c:v>7.7399999999998794</c:v>
                </c:pt>
                <c:pt idx="775">
                  <c:v>7.7499999999998792</c:v>
                </c:pt>
                <c:pt idx="776">
                  <c:v>7.759999999999879</c:v>
                </c:pt>
                <c:pt idx="777">
                  <c:v>7.7699999999998788</c:v>
                </c:pt>
                <c:pt idx="778">
                  <c:v>7.7799999999998786</c:v>
                </c:pt>
                <c:pt idx="779">
                  <c:v>7.7899999999998784</c:v>
                </c:pt>
                <c:pt idx="780">
                  <c:v>7.7999999999998781</c:v>
                </c:pt>
                <c:pt idx="781">
                  <c:v>7.8099999999998779</c:v>
                </c:pt>
                <c:pt idx="782">
                  <c:v>7.8199999999998777</c:v>
                </c:pt>
                <c:pt idx="783">
                  <c:v>7.8299999999998775</c:v>
                </c:pt>
                <c:pt idx="784">
                  <c:v>7.8399999999998773</c:v>
                </c:pt>
                <c:pt idx="785">
                  <c:v>7.8499999999998771</c:v>
                </c:pt>
                <c:pt idx="786">
                  <c:v>7.8599999999998769</c:v>
                </c:pt>
                <c:pt idx="787">
                  <c:v>7.8699999999998766</c:v>
                </c:pt>
                <c:pt idx="788">
                  <c:v>7.8799999999998764</c:v>
                </c:pt>
                <c:pt idx="789">
                  <c:v>7.8899999999998762</c:v>
                </c:pt>
                <c:pt idx="790">
                  <c:v>7.899999999999876</c:v>
                </c:pt>
                <c:pt idx="791">
                  <c:v>7.9099999999998758</c:v>
                </c:pt>
                <c:pt idx="792">
                  <c:v>7.9199999999998756</c:v>
                </c:pt>
                <c:pt idx="793">
                  <c:v>7.9299999999998754</c:v>
                </c:pt>
                <c:pt idx="794">
                  <c:v>7.9399999999998752</c:v>
                </c:pt>
                <c:pt idx="795">
                  <c:v>7.9499999999998749</c:v>
                </c:pt>
                <c:pt idx="796">
                  <c:v>7.9599999999998747</c:v>
                </c:pt>
                <c:pt idx="797">
                  <c:v>7.9699999999998745</c:v>
                </c:pt>
                <c:pt idx="798">
                  <c:v>7.9799999999998743</c:v>
                </c:pt>
                <c:pt idx="799">
                  <c:v>7.9899999999998741</c:v>
                </c:pt>
                <c:pt idx="800">
                  <c:v>7.9999999999998739</c:v>
                </c:pt>
                <c:pt idx="801">
                  <c:v>8.0099999999998737</c:v>
                </c:pt>
                <c:pt idx="802">
                  <c:v>8.0199999999998735</c:v>
                </c:pt>
                <c:pt idx="803">
                  <c:v>8.0299999999998732</c:v>
                </c:pt>
                <c:pt idx="804">
                  <c:v>8.039999999999873</c:v>
                </c:pt>
                <c:pt idx="805">
                  <c:v>8.0499999999998728</c:v>
                </c:pt>
                <c:pt idx="806">
                  <c:v>8.0599999999998726</c:v>
                </c:pt>
                <c:pt idx="807">
                  <c:v>8.0699999999998724</c:v>
                </c:pt>
                <c:pt idx="808">
                  <c:v>8.0799999999998722</c:v>
                </c:pt>
                <c:pt idx="809">
                  <c:v>8.089999999999872</c:v>
                </c:pt>
                <c:pt idx="810">
                  <c:v>8.0999999999998717</c:v>
                </c:pt>
                <c:pt idx="811">
                  <c:v>8.1099999999998715</c:v>
                </c:pt>
                <c:pt idx="812">
                  <c:v>8.1199999999998713</c:v>
                </c:pt>
                <c:pt idx="813">
                  <c:v>8.1299999999998711</c:v>
                </c:pt>
                <c:pt idx="814">
                  <c:v>8.1399999999998709</c:v>
                </c:pt>
                <c:pt idx="815">
                  <c:v>8.1499999999998707</c:v>
                </c:pt>
                <c:pt idx="816">
                  <c:v>8.1599999999998705</c:v>
                </c:pt>
                <c:pt idx="817">
                  <c:v>8.1699999999998703</c:v>
                </c:pt>
                <c:pt idx="818">
                  <c:v>8.17999999999987</c:v>
                </c:pt>
                <c:pt idx="819">
                  <c:v>8.1899999999998698</c:v>
                </c:pt>
                <c:pt idx="820">
                  <c:v>8.1999999999998696</c:v>
                </c:pt>
                <c:pt idx="821">
                  <c:v>8.2099999999998694</c:v>
                </c:pt>
                <c:pt idx="822">
                  <c:v>8.2199999999998692</c:v>
                </c:pt>
                <c:pt idx="823">
                  <c:v>8.229999999999869</c:v>
                </c:pt>
                <c:pt idx="824">
                  <c:v>8.2399999999998688</c:v>
                </c:pt>
                <c:pt idx="825">
                  <c:v>8.2499999999998685</c:v>
                </c:pt>
                <c:pt idx="826">
                  <c:v>8.2599999999998683</c:v>
                </c:pt>
                <c:pt idx="827">
                  <c:v>8.2699999999998681</c:v>
                </c:pt>
                <c:pt idx="828">
                  <c:v>8.2799999999998679</c:v>
                </c:pt>
                <c:pt idx="829">
                  <c:v>8.2899999999998677</c:v>
                </c:pt>
                <c:pt idx="830">
                  <c:v>8.2999999999998675</c:v>
                </c:pt>
                <c:pt idx="831">
                  <c:v>8.3099999999998673</c:v>
                </c:pt>
                <c:pt idx="832">
                  <c:v>8.3199999999998671</c:v>
                </c:pt>
                <c:pt idx="833">
                  <c:v>8.3299999999998668</c:v>
                </c:pt>
                <c:pt idx="834">
                  <c:v>8.3399999999998666</c:v>
                </c:pt>
                <c:pt idx="835">
                  <c:v>8.3499999999998664</c:v>
                </c:pt>
                <c:pt idx="836">
                  <c:v>8.3599999999998662</c:v>
                </c:pt>
                <c:pt idx="837">
                  <c:v>8.369999999999866</c:v>
                </c:pt>
                <c:pt idx="838">
                  <c:v>8.3799999999998658</c:v>
                </c:pt>
                <c:pt idx="839">
                  <c:v>8.3899999999998656</c:v>
                </c:pt>
                <c:pt idx="840">
                  <c:v>8.3999999999998654</c:v>
                </c:pt>
                <c:pt idx="841">
                  <c:v>8.4099999999998651</c:v>
                </c:pt>
                <c:pt idx="842">
                  <c:v>8.4199999999998649</c:v>
                </c:pt>
                <c:pt idx="843">
                  <c:v>8.4299999999998647</c:v>
                </c:pt>
                <c:pt idx="844">
                  <c:v>8.4399999999998645</c:v>
                </c:pt>
                <c:pt idx="845">
                  <c:v>8.4499999999998643</c:v>
                </c:pt>
                <c:pt idx="846">
                  <c:v>8.4599999999998641</c:v>
                </c:pt>
                <c:pt idx="847">
                  <c:v>8.4699999999998639</c:v>
                </c:pt>
                <c:pt idx="848">
                  <c:v>8.4799999999998636</c:v>
                </c:pt>
                <c:pt idx="849">
                  <c:v>8.4899999999998634</c:v>
                </c:pt>
                <c:pt idx="850">
                  <c:v>8.4999999999998632</c:v>
                </c:pt>
                <c:pt idx="851">
                  <c:v>8.509999999999863</c:v>
                </c:pt>
                <c:pt idx="852">
                  <c:v>8.5199999999998628</c:v>
                </c:pt>
                <c:pt idx="853">
                  <c:v>8.5299999999998626</c:v>
                </c:pt>
                <c:pt idx="854">
                  <c:v>8.5399999999998624</c:v>
                </c:pt>
                <c:pt idx="855">
                  <c:v>8.5499999999998622</c:v>
                </c:pt>
                <c:pt idx="856">
                  <c:v>8.5599999999998619</c:v>
                </c:pt>
                <c:pt idx="857">
                  <c:v>8.5699999999998617</c:v>
                </c:pt>
                <c:pt idx="858">
                  <c:v>8.5799999999998615</c:v>
                </c:pt>
                <c:pt idx="859">
                  <c:v>8.5899999999998613</c:v>
                </c:pt>
                <c:pt idx="860">
                  <c:v>8.5999999999998611</c:v>
                </c:pt>
                <c:pt idx="861">
                  <c:v>8.6099999999998609</c:v>
                </c:pt>
                <c:pt idx="862">
                  <c:v>8.6199999999998607</c:v>
                </c:pt>
                <c:pt idx="863">
                  <c:v>8.6299999999998604</c:v>
                </c:pt>
                <c:pt idx="864">
                  <c:v>8.6399999999998602</c:v>
                </c:pt>
                <c:pt idx="865">
                  <c:v>8.64999999999986</c:v>
                </c:pt>
                <c:pt idx="866">
                  <c:v>8.6599999999998598</c:v>
                </c:pt>
                <c:pt idx="867">
                  <c:v>8.6699999999998596</c:v>
                </c:pt>
                <c:pt idx="868">
                  <c:v>8.6799999999998594</c:v>
                </c:pt>
                <c:pt idx="869">
                  <c:v>8.6899999999998592</c:v>
                </c:pt>
                <c:pt idx="870">
                  <c:v>8.699999999999859</c:v>
                </c:pt>
                <c:pt idx="871">
                  <c:v>8.7099999999998587</c:v>
                </c:pt>
                <c:pt idx="872">
                  <c:v>8.7199999999998585</c:v>
                </c:pt>
                <c:pt idx="873">
                  <c:v>8.7299999999998583</c:v>
                </c:pt>
                <c:pt idx="874">
                  <c:v>8.7399999999998581</c:v>
                </c:pt>
                <c:pt idx="875">
                  <c:v>8.7499999999998579</c:v>
                </c:pt>
                <c:pt idx="876">
                  <c:v>8.7599999999998577</c:v>
                </c:pt>
                <c:pt idx="877">
                  <c:v>8.7699999999998575</c:v>
                </c:pt>
                <c:pt idx="878">
                  <c:v>8.7799999999998573</c:v>
                </c:pt>
                <c:pt idx="879">
                  <c:v>8.789999999999857</c:v>
                </c:pt>
                <c:pt idx="880">
                  <c:v>8.7999999999998568</c:v>
                </c:pt>
                <c:pt idx="881">
                  <c:v>8.8099999999998566</c:v>
                </c:pt>
                <c:pt idx="882">
                  <c:v>8.8199999999998564</c:v>
                </c:pt>
                <c:pt idx="883">
                  <c:v>8.8299999999998562</c:v>
                </c:pt>
                <c:pt idx="884">
                  <c:v>8.839999999999856</c:v>
                </c:pt>
                <c:pt idx="885">
                  <c:v>8.8499999999998558</c:v>
                </c:pt>
                <c:pt idx="886">
                  <c:v>8.8599999999998555</c:v>
                </c:pt>
                <c:pt idx="887">
                  <c:v>8.8699999999998553</c:v>
                </c:pt>
                <c:pt idx="888">
                  <c:v>8.8799999999998551</c:v>
                </c:pt>
                <c:pt idx="889">
                  <c:v>8.8899999999998549</c:v>
                </c:pt>
                <c:pt idx="890">
                  <c:v>8.8999999999998547</c:v>
                </c:pt>
                <c:pt idx="891">
                  <c:v>8.9099999999998545</c:v>
                </c:pt>
                <c:pt idx="892">
                  <c:v>8.9199999999998543</c:v>
                </c:pt>
                <c:pt idx="893">
                  <c:v>8.9299999999998541</c:v>
                </c:pt>
                <c:pt idx="894">
                  <c:v>8.9399999999998538</c:v>
                </c:pt>
                <c:pt idx="895">
                  <c:v>8.9499999999998536</c:v>
                </c:pt>
                <c:pt idx="896">
                  <c:v>8.9599999999998534</c:v>
                </c:pt>
                <c:pt idx="897">
                  <c:v>8.9699999999998532</c:v>
                </c:pt>
                <c:pt idx="898">
                  <c:v>8.979999999999853</c:v>
                </c:pt>
                <c:pt idx="899">
                  <c:v>8.9899999999998528</c:v>
                </c:pt>
                <c:pt idx="900">
                  <c:v>8.9999999999998526</c:v>
                </c:pt>
                <c:pt idx="901">
                  <c:v>9.0099999999998523</c:v>
                </c:pt>
                <c:pt idx="902">
                  <c:v>9.0199999999998521</c:v>
                </c:pt>
                <c:pt idx="903">
                  <c:v>9.0299999999998519</c:v>
                </c:pt>
                <c:pt idx="904">
                  <c:v>9.0399999999998517</c:v>
                </c:pt>
                <c:pt idx="905">
                  <c:v>9.0499999999998515</c:v>
                </c:pt>
                <c:pt idx="906">
                  <c:v>9.0599999999998513</c:v>
                </c:pt>
                <c:pt idx="907">
                  <c:v>9.0699999999998511</c:v>
                </c:pt>
                <c:pt idx="908">
                  <c:v>9.0799999999998509</c:v>
                </c:pt>
                <c:pt idx="909">
                  <c:v>9.0899999999998506</c:v>
                </c:pt>
                <c:pt idx="910">
                  <c:v>9.0999999999998504</c:v>
                </c:pt>
                <c:pt idx="911">
                  <c:v>9.1099999999998502</c:v>
                </c:pt>
                <c:pt idx="912">
                  <c:v>9.11999999999985</c:v>
                </c:pt>
                <c:pt idx="913">
                  <c:v>9.1299999999998498</c:v>
                </c:pt>
                <c:pt idx="914">
                  <c:v>9.1399999999998496</c:v>
                </c:pt>
                <c:pt idx="915">
                  <c:v>9.1499999999998494</c:v>
                </c:pt>
                <c:pt idx="916">
                  <c:v>9.1599999999998492</c:v>
                </c:pt>
                <c:pt idx="917">
                  <c:v>9.1699999999998489</c:v>
                </c:pt>
                <c:pt idx="918">
                  <c:v>9.1799999999998487</c:v>
                </c:pt>
                <c:pt idx="919">
                  <c:v>9.1899999999998485</c:v>
                </c:pt>
                <c:pt idx="920">
                  <c:v>9.1999999999998483</c:v>
                </c:pt>
                <c:pt idx="921">
                  <c:v>9.2099999999998481</c:v>
                </c:pt>
                <c:pt idx="922">
                  <c:v>9.2199999999998479</c:v>
                </c:pt>
                <c:pt idx="923">
                  <c:v>9.2299999999998477</c:v>
                </c:pt>
                <c:pt idx="924">
                  <c:v>9.2399999999998474</c:v>
                </c:pt>
                <c:pt idx="925">
                  <c:v>9.2499999999998472</c:v>
                </c:pt>
                <c:pt idx="926">
                  <c:v>9.259999999999847</c:v>
                </c:pt>
                <c:pt idx="927">
                  <c:v>9.2699999999998468</c:v>
                </c:pt>
                <c:pt idx="928">
                  <c:v>9.2799999999998466</c:v>
                </c:pt>
                <c:pt idx="929">
                  <c:v>9.2899999999998464</c:v>
                </c:pt>
                <c:pt idx="930">
                  <c:v>9.2999999999998462</c:v>
                </c:pt>
                <c:pt idx="931">
                  <c:v>9.309999999999846</c:v>
                </c:pt>
                <c:pt idx="932">
                  <c:v>9.3199999999998457</c:v>
                </c:pt>
                <c:pt idx="933">
                  <c:v>9.3299999999998455</c:v>
                </c:pt>
                <c:pt idx="934">
                  <c:v>9.3399999999998453</c:v>
                </c:pt>
                <c:pt idx="935">
                  <c:v>9.3499999999998451</c:v>
                </c:pt>
                <c:pt idx="936">
                  <c:v>9.3599999999998449</c:v>
                </c:pt>
                <c:pt idx="937">
                  <c:v>9.3699999999998447</c:v>
                </c:pt>
                <c:pt idx="938">
                  <c:v>9.3799999999998445</c:v>
                </c:pt>
                <c:pt idx="939">
                  <c:v>9.3899999999998442</c:v>
                </c:pt>
                <c:pt idx="940">
                  <c:v>9.399999999999844</c:v>
                </c:pt>
                <c:pt idx="941">
                  <c:v>9.4099999999998438</c:v>
                </c:pt>
                <c:pt idx="942">
                  <c:v>9.4199999999998436</c:v>
                </c:pt>
                <c:pt idx="943">
                  <c:v>9.4299999999998434</c:v>
                </c:pt>
                <c:pt idx="944">
                  <c:v>9.4399999999998432</c:v>
                </c:pt>
                <c:pt idx="945">
                  <c:v>9.449999999999843</c:v>
                </c:pt>
                <c:pt idx="946">
                  <c:v>9.4599999999998428</c:v>
                </c:pt>
                <c:pt idx="947">
                  <c:v>9.4699999999998425</c:v>
                </c:pt>
                <c:pt idx="948">
                  <c:v>9.4799999999998423</c:v>
                </c:pt>
                <c:pt idx="949">
                  <c:v>9.4899999999998421</c:v>
                </c:pt>
                <c:pt idx="950">
                  <c:v>9.4999999999998419</c:v>
                </c:pt>
                <c:pt idx="951">
                  <c:v>9.5099999999998417</c:v>
                </c:pt>
                <c:pt idx="952">
                  <c:v>9.5199999999998415</c:v>
                </c:pt>
                <c:pt idx="953">
                  <c:v>9.5299999999998413</c:v>
                </c:pt>
                <c:pt idx="954">
                  <c:v>9.5399999999998411</c:v>
                </c:pt>
                <c:pt idx="955">
                  <c:v>9.5499999999998408</c:v>
                </c:pt>
                <c:pt idx="956">
                  <c:v>9.5599999999998406</c:v>
                </c:pt>
                <c:pt idx="957">
                  <c:v>9.5699999999998404</c:v>
                </c:pt>
                <c:pt idx="958">
                  <c:v>9.5799999999998402</c:v>
                </c:pt>
                <c:pt idx="959">
                  <c:v>9.58999999999984</c:v>
                </c:pt>
                <c:pt idx="960">
                  <c:v>9.5999999999998398</c:v>
                </c:pt>
                <c:pt idx="961">
                  <c:v>9.6099999999998396</c:v>
                </c:pt>
                <c:pt idx="962">
                  <c:v>9.6199999999998393</c:v>
                </c:pt>
                <c:pt idx="963">
                  <c:v>9.6299999999998391</c:v>
                </c:pt>
                <c:pt idx="964">
                  <c:v>9.6399999999998389</c:v>
                </c:pt>
                <c:pt idx="965">
                  <c:v>9.6499999999998387</c:v>
                </c:pt>
                <c:pt idx="966">
                  <c:v>9.6599999999998385</c:v>
                </c:pt>
                <c:pt idx="967">
                  <c:v>9.6699999999998383</c:v>
                </c:pt>
                <c:pt idx="968">
                  <c:v>9.6799999999998381</c:v>
                </c:pt>
                <c:pt idx="969">
                  <c:v>9.6899999999998379</c:v>
                </c:pt>
                <c:pt idx="970">
                  <c:v>9.6999999999998376</c:v>
                </c:pt>
                <c:pt idx="971">
                  <c:v>9.7099999999998374</c:v>
                </c:pt>
                <c:pt idx="972">
                  <c:v>9.7199999999998372</c:v>
                </c:pt>
                <c:pt idx="973">
                  <c:v>9.729999999999837</c:v>
                </c:pt>
                <c:pt idx="974">
                  <c:v>9.7399999999998368</c:v>
                </c:pt>
                <c:pt idx="975">
                  <c:v>9.7499999999998366</c:v>
                </c:pt>
                <c:pt idx="976">
                  <c:v>9.7599999999998364</c:v>
                </c:pt>
                <c:pt idx="977">
                  <c:v>9.7699999999998361</c:v>
                </c:pt>
                <c:pt idx="978">
                  <c:v>9.7799999999998359</c:v>
                </c:pt>
                <c:pt idx="979">
                  <c:v>9.7899999999998357</c:v>
                </c:pt>
                <c:pt idx="980">
                  <c:v>9.7999999999998355</c:v>
                </c:pt>
                <c:pt idx="981">
                  <c:v>9.8099999999998353</c:v>
                </c:pt>
                <c:pt idx="982">
                  <c:v>9.8199999999998351</c:v>
                </c:pt>
                <c:pt idx="983">
                  <c:v>9.8299999999998349</c:v>
                </c:pt>
                <c:pt idx="984">
                  <c:v>9.8399999999998347</c:v>
                </c:pt>
                <c:pt idx="985">
                  <c:v>9.8499999999998344</c:v>
                </c:pt>
                <c:pt idx="986">
                  <c:v>9.8599999999998342</c:v>
                </c:pt>
                <c:pt idx="987">
                  <c:v>9.869999999999834</c:v>
                </c:pt>
                <c:pt idx="988">
                  <c:v>9.8799999999998338</c:v>
                </c:pt>
                <c:pt idx="989">
                  <c:v>9.8899999999998336</c:v>
                </c:pt>
                <c:pt idx="990">
                  <c:v>9.8999999999998334</c:v>
                </c:pt>
                <c:pt idx="991">
                  <c:v>9.9099999999998332</c:v>
                </c:pt>
                <c:pt idx="992">
                  <c:v>9.919999999999833</c:v>
                </c:pt>
                <c:pt idx="993">
                  <c:v>9.9299999999998327</c:v>
                </c:pt>
                <c:pt idx="994">
                  <c:v>9.9399999999998325</c:v>
                </c:pt>
                <c:pt idx="995">
                  <c:v>9.9499999999998323</c:v>
                </c:pt>
                <c:pt idx="996">
                  <c:v>9.9599999999998321</c:v>
                </c:pt>
                <c:pt idx="997">
                  <c:v>9.9699999999998319</c:v>
                </c:pt>
                <c:pt idx="998">
                  <c:v>9.9799999999998317</c:v>
                </c:pt>
                <c:pt idx="999">
                  <c:v>9.9899999999998315</c:v>
                </c:pt>
                <c:pt idx="1000">
                  <c:v>9.9999999999998312</c:v>
                </c:pt>
                <c:pt idx="1001">
                  <c:v>10.009999999999831</c:v>
                </c:pt>
                <c:pt idx="1002">
                  <c:v>10.019999999999831</c:v>
                </c:pt>
                <c:pt idx="1003">
                  <c:v>10.029999999999831</c:v>
                </c:pt>
                <c:pt idx="1004">
                  <c:v>10.03999999999983</c:v>
                </c:pt>
                <c:pt idx="1005">
                  <c:v>10.04999999999983</c:v>
                </c:pt>
                <c:pt idx="1006">
                  <c:v>10.05999999999983</c:v>
                </c:pt>
                <c:pt idx="1007">
                  <c:v>10.06999999999983</c:v>
                </c:pt>
                <c:pt idx="1008">
                  <c:v>10.07999999999983</c:v>
                </c:pt>
                <c:pt idx="1009">
                  <c:v>10.089999999999829</c:v>
                </c:pt>
                <c:pt idx="1010">
                  <c:v>10.099999999999829</c:v>
                </c:pt>
                <c:pt idx="1011">
                  <c:v>10.109999999999829</c:v>
                </c:pt>
                <c:pt idx="1012">
                  <c:v>10.119999999999829</c:v>
                </c:pt>
                <c:pt idx="1013">
                  <c:v>10.129999999999828</c:v>
                </c:pt>
                <c:pt idx="1014">
                  <c:v>10.139999999999828</c:v>
                </c:pt>
                <c:pt idx="1015">
                  <c:v>10.149999999999828</c:v>
                </c:pt>
                <c:pt idx="1016">
                  <c:v>10.159999999999828</c:v>
                </c:pt>
                <c:pt idx="1017">
                  <c:v>10.169999999999828</c:v>
                </c:pt>
                <c:pt idx="1018">
                  <c:v>10.179999999999827</c:v>
                </c:pt>
                <c:pt idx="1019">
                  <c:v>10.189999999999827</c:v>
                </c:pt>
                <c:pt idx="1020">
                  <c:v>10.199999999999827</c:v>
                </c:pt>
                <c:pt idx="1021">
                  <c:v>10.209999999999827</c:v>
                </c:pt>
                <c:pt idx="1022">
                  <c:v>10.219999999999827</c:v>
                </c:pt>
                <c:pt idx="1023">
                  <c:v>10.229999999999826</c:v>
                </c:pt>
                <c:pt idx="1024">
                  <c:v>10.239999999999826</c:v>
                </c:pt>
                <c:pt idx="1025">
                  <c:v>10.249999999999826</c:v>
                </c:pt>
                <c:pt idx="1026">
                  <c:v>10.259999999999826</c:v>
                </c:pt>
                <c:pt idx="1027">
                  <c:v>10.269999999999825</c:v>
                </c:pt>
                <c:pt idx="1028">
                  <c:v>10.279999999999825</c:v>
                </c:pt>
                <c:pt idx="1029">
                  <c:v>10.289999999999825</c:v>
                </c:pt>
                <c:pt idx="1030">
                  <c:v>10.299999999999825</c:v>
                </c:pt>
                <c:pt idx="1031">
                  <c:v>10.309999999999825</c:v>
                </c:pt>
                <c:pt idx="1032">
                  <c:v>10.319999999999824</c:v>
                </c:pt>
                <c:pt idx="1033">
                  <c:v>10.329999999999824</c:v>
                </c:pt>
                <c:pt idx="1034">
                  <c:v>10.339999999999824</c:v>
                </c:pt>
                <c:pt idx="1035">
                  <c:v>10.349999999999824</c:v>
                </c:pt>
                <c:pt idx="1036">
                  <c:v>10.359999999999824</c:v>
                </c:pt>
                <c:pt idx="1037">
                  <c:v>10.369999999999823</c:v>
                </c:pt>
                <c:pt idx="1038">
                  <c:v>10.379999999999823</c:v>
                </c:pt>
                <c:pt idx="1039">
                  <c:v>10.389999999999823</c:v>
                </c:pt>
                <c:pt idx="1040">
                  <c:v>10.399999999999823</c:v>
                </c:pt>
                <c:pt idx="1041">
                  <c:v>10.409999999999823</c:v>
                </c:pt>
                <c:pt idx="1042">
                  <c:v>10.419999999999822</c:v>
                </c:pt>
                <c:pt idx="1043">
                  <c:v>10.429999999999822</c:v>
                </c:pt>
                <c:pt idx="1044">
                  <c:v>10.439999999999822</c:v>
                </c:pt>
              </c:numCache>
            </c:numRef>
          </c:xVal>
          <c:yVal>
            <c:numRef>
              <c:f>Feuil1!$C$2:$C$1046</c:f>
              <c:numCache>
                <c:formatCode>General</c:formatCode>
                <c:ptCount val="1045"/>
                <c:pt idx="0">
                  <c:v>100</c:v>
                </c:pt>
                <c:pt idx="1">
                  <c:v>100.99998333341667</c:v>
                </c:pt>
                <c:pt idx="2">
                  <c:v>101.99986666933331</c:v>
                </c:pt>
                <c:pt idx="3">
                  <c:v>102.99955002024957</c:v>
                </c:pt>
                <c:pt idx="4">
                  <c:v>103.99893341866341</c:v>
                </c:pt>
                <c:pt idx="5">
                  <c:v>104.99791692706783</c:v>
                </c:pt>
                <c:pt idx="6">
                  <c:v>105.99640064794445</c:v>
                </c:pt>
                <c:pt idx="7">
                  <c:v>106.99428473375328</c:v>
                </c:pt>
                <c:pt idx="8">
                  <c:v>107.99146939691727</c:v>
                </c:pt>
                <c:pt idx="9">
                  <c:v>108.98785491980111</c:v>
                </c:pt>
                <c:pt idx="10">
                  <c:v>109.98334166468281</c:v>
                </c:pt>
                <c:pt idx="11">
                  <c:v>110.97783008371748</c:v>
                </c:pt>
                <c:pt idx="12">
                  <c:v>111.97122072889194</c:v>
                </c:pt>
                <c:pt idx="13">
                  <c:v>112.96341426196949</c:v>
                </c:pt>
                <c:pt idx="14">
                  <c:v>113.95431146442365</c:v>
                </c:pt>
                <c:pt idx="15">
                  <c:v>114.94381324735993</c:v>
                </c:pt>
                <c:pt idx="16">
                  <c:v>115.9318206614246</c:v>
                </c:pt>
                <c:pt idx="17">
                  <c:v>116.91823490669961</c:v>
                </c:pt>
                <c:pt idx="18">
                  <c:v>117.90295734258243</c:v>
                </c:pt>
                <c:pt idx="19">
                  <c:v>118.88588949765006</c:v>
                </c:pt>
                <c:pt idx="20">
                  <c:v>119.86693307950613</c:v>
                </c:pt>
                <c:pt idx="21">
                  <c:v>120.84598998460996</c:v>
                </c:pt>
                <c:pt idx="22">
                  <c:v>121.82296230808694</c:v>
                </c:pt>
                <c:pt idx="23">
                  <c:v>122.79775235351885</c:v>
                </c:pt>
                <c:pt idx="24">
                  <c:v>123.77026264271346</c:v>
                </c:pt>
                <c:pt idx="25">
                  <c:v>124.7403959254523</c:v>
                </c:pt>
                <c:pt idx="26">
                  <c:v>125.70805518921551</c:v>
                </c:pt>
                <c:pt idx="27">
                  <c:v>126.67314366888311</c:v>
                </c:pt>
                <c:pt idx="28">
                  <c:v>127.63556485641138</c:v>
                </c:pt>
                <c:pt idx="29">
                  <c:v>128.59522251048355</c:v>
                </c:pt>
                <c:pt idx="30">
                  <c:v>129.55202066613396</c:v>
                </c:pt>
                <c:pt idx="31">
                  <c:v>130.50586364434437</c:v>
                </c:pt>
                <c:pt idx="32">
                  <c:v>131.4566560616118</c:v>
                </c:pt>
                <c:pt idx="33">
                  <c:v>132.40430283948683</c:v>
                </c:pt>
                <c:pt idx="34">
                  <c:v>133.34870921408145</c:v>
                </c:pt>
                <c:pt idx="35">
                  <c:v>134.28978074554516</c:v>
                </c:pt>
                <c:pt idx="36">
                  <c:v>135.227423327509</c:v>
                </c:pt>
                <c:pt idx="37">
                  <c:v>136.16154319649621</c:v>
                </c:pt>
                <c:pt idx="38">
                  <c:v>137.09204694129829</c:v>
                </c:pt>
                <c:pt idx="39">
                  <c:v>138.01884151231616</c:v>
                </c:pt>
                <c:pt idx="40">
                  <c:v>138.94183423086508</c:v>
                </c:pt>
                <c:pt idx="41">
                  <c:v>139.86093279844232</c:v>
                </c:pt>
                <c:pt idx="42">
                  <c:v>140.77604530595704</c:v>
                </c:pt>
                <c:pt idx="43">
                  <c:v>141.6870802429211</c:v>
                </c:pt>
                <c:pt idx="44">
                  <c:v>142.59394650659999</c:v>
                </c:pt>
                <c:pt idx="45">
                  <c:v>143.49655341112305</c:v>
                </c:pt>
                <c:pt idx="46">
                  <c:v>144.39481069655199</c:v>
                </c:pt>
                <c:pt idx="47">
                  <c:v>145.28862853790685</c:v>
                </c:pt>
                <c:pt idx="48">
                  <c:v>146.17791755414831</c:v>
                </c:pt>
                <c:pt idx="49">
                  <c:v>147.06258881711582</c:v>
                </c:pt>
                <c:pt idx="50">
                  <c:v>147.94255386042033</c:v>
                </c:pt>
                <c:pt idx="51">
                  <c:v>148.81772468829075</c:v>
                </c:pt>
                <c:pt idx="52">
                  <c:v>149.68801378437371</c:v>
                </c:pt>
                <c:pt idx="53">
                  <c:v>150.55333412048472</c:v>
                </c:pt>
                <c:pt idx="54">
                  <c:v>151.41359916531133</c:v>
                </c:pt>
                <c:pt idx="55">
                  <c:v>152.26872289306596</c:v>
                </c:pt>
                <c:pt idx="56">
                  <c:v>153.11861979208837</c:v>
                </c:pt>
                <c:pt idx="57">
                  <c:v>153.96320487339696</c:v>
                </c:pt>
                <c:pt idx="58">
                  <c:v>154.80239367918739</c:v>
                </c:pt>
                <c:pt idx="59">
                  <c:v>155.63610229127841</c:v>
                </c:pt>
                <c:pt idx="60">
                  <c:v>156.46424733950357</c:v>
                </c:pt>
                <c:pt idx="61">
                  <c:v>157.28674601004815</c:v>
                </c:pt>
                <c:pt idx="62">
                  <c:v>158.10351605373052</c:v>
                </c:pt>
                <c:pt idx="63">
                  <c:v>158.91447579422697</c:v>
                </c:pt>
                <c:pt idx="64">
                  <c:v>159.71954413623922</c:v>
                </c:pt>
                <c:pt idx="65">
                  <c:v>160.51864057360399</c:v>
                </c:pt>
                <c:pt idx="66">
                  <c:v>161.31168519734342</c:v>
                </c:pt>
                <c:pt idx="67">
                  <c:v>162.09859870365599</c:v>
                </c:pt>
                <c:pt idx="68">
                  <c:v>162.87930240184687</c:v>
                </c:pt>
                <c:pt idx="69">
                  <c:v>163.65371822219683</c:v>
                </c:pt>
                <c:pt idx="70">
                  <c:v>164.42176872376913</c:v>
                </c:pt>
                <c:pt idx="71">
                  <c:v>165.18337710215371</c:v>
                </c:pt>
                <c:pt idx="72">
                  <c:v>165.93846719714736</c:v>
                </c:pt>
                <c:pt idx="73">
                  <c:v>166.68696350036981</c:v>
                </c:pt>
                <c:pt idx="74">
                  <c:v>167.42879116281455</c:v>
                </c:pt>
                <c:pt idx="75">
                  <c:v>168.16387600233344</c:v>
                </c:pt>
                <c:pt idx="76">
                  <c:v>168.89214451105516</c:v>
                </c:pt>
                <c:pt idx="77">
                  <c:v>169.61352386273569</c:v>
                </c:pt>
                <c:pt idx="78">
                  <c:v>170.32794192004104</c:v>
                </c:pt>
                <c:pt idx="79">
                  <c:v>171.0353272417608</c:v>
                </c:pt>
                <c:pt idx="80">
                  <c:v>171.73560908995231</c:v>
                </c:pt>
                <c:pt idx="81">
                  <c:v>172.42871743701428</c:v>
                </c:pt>
                <c:pt idx="82">
                  <c:v>173.11458297268962</c:v>
                </c:pt>
                <c:pt idx="83">
                  <c:v>173.79313711099633</c:v>
                </c:pt>
                <c:pt idx="84">
                  <c:v>174.46431199708596</c:v>
                </c:pt>
                <c:pt idx="85">
                  <c:v>175.12804051402929</c:v>
                </c:pt>
                <c:pt idx="86">
                  <c:v>175.78425628952772</c:v>
                </c:pt>
                <c:pt idx="87">
                  <c:v>176.43289370255053</c:v>
                </c:pt>
                <c:pt idx="88">
                  <c:v>177.07388788989698</c:v>
                </c:pt>
                <c:pt idx="89">
                  <c:v>177.70717475268242</c:v>
                </c:pt>
                <c:pt idx="90">
                  <c:v>178.33269096274836</c:v>
                </c:pt>
                <c:pt idx="91">
                  <c:v>178.95037396899508</c:v>
                </c:pt>
                <c:pt idx="92">
                  <c:v>179.56016200363663</c:v>
                </c:pt>
                <c:pt idx="93">
                  <c:v>180.16199408837775</c:v>
                </c:pt>
                <c:pt idx="94">
                  <c:v>180.75581004051145</c:v>
                </c:pt>
                <c:pt idx="95">
                  <c:v>181.34155047893739</c:v>
                </c:pt>
                <c:pt idx="96">
                  <c:v>181.91915683009987</c:v>
                </c:pt>
                <c:pt idx="97">
                  <c:v>182.48857133384504</c:v>
                </c:pt>
                <c:pt idx="98">
                  <c:v>183.04973704919706</c:v>
                </c:pt>
                <c:pt idx="99">
                  <c:v>183.60259786005207</c:v>
                </c:pt>
                <c:pt idx="100">
                  <c:v>184.14709848078968</c:v>
                </c:pt>
                <c:pt idx="101">
                  <c:v>184.68318446180155</c:v>
                </c:pt>
                <c:pt idx="102">
                  <c:v>185.21080219493632</c:v>
                </c:pt>
                <c:pt idx="103">
                  <c:v>185.72989891886039</c:v>
                </c:pt>
                <c:pt idx="104">
                  <c:v>186.24042272433388</c:v>
                </c:pt>
                <c:pt idx="105">
                  <c:v>186.74232255940171</c:v>
                </c:pt>
                <c:pt idx="106">
                  <c:v>187.23554823449865</c:v>
                </c:pt>
                <c:pt idx="107">
                  <c:v>187.72005042746821</c:v>
                </c:pt>
                <c:pt idx="108">
                  <c:v>188.19578068849478</c:v>
                </c:pt>
                <c:pt idx="109">
                  <c:v>188.66269144494876</c:v>
                </c:pt>
                <c:pt idx="110">
                  <c:v>189.12073600614355</c:v>
                </c:pt>
                <c:pt idx="111">
                  <c:v>189.56986856800478</c:v>
                </c:pt>
                <c:pt idx="112">
                  <c:v>190.01004421765055</c:v>
                </c:pt>
                <c:pt idx="113">
                  <c:v>190.44121893788264</c:v>
                </c:pt>
                <c:pt idx="114">
                  <c:v>190.86334961158838</c:v>
                </c:pt>
                <c:pt idx="115">
                  <c:v>191.27639402605215</c:v>
                </c:pt>
                <c:pt idx="116">
                  <c:v>191.68031087717674</c:v>
                </c:pt>
                <c:pt idx="117">
                  <c:v>192.07505977361359</c:v>
                </c:pt>
                <c:pt idx="118">
                  <c:v>192.46060124080208</c:v>
                </c:pt>
                <c:pt idx="119">
                  <c:v>192.8368967249167</c:v>
                </c:pt>
                <c:pt idx="120">
                  <c:v>193.20390859672267</c:v>
                </c:pt>
                <c:pt idx="121">
                  <c:v>193.56160015533862</c:v>
                </c:pt>
                <c:pt idx="122">
                  <c:v>193.90993563190676</c:v>
                </c:pt>
                <c:pt idx="123">
                  <c:v>194.24888019316978</c:v>
                </c:pt>
                <c:pt idx="124">
                  <c:v>194.57839994495393</c:v>
                </c:pt>
                <c:pt idx="125">
                  <c:v>194.89846193555866</c:v>
                </c:pt>
                <c:pt idx="126">
                  <c:v>195.20903415905161</c:v>
                </c:pt>
                <c:pt idx="127">
                  <c:v>195.51008555846926</c:v>
                </c:pt>
                <c:pt idx="128">
                  <c:v>195.80158602892254</c:v>
                </c:pt>
                <c:pt idx="129">
                  <c:v>196.08350642060731</c:v>
                </c:pt>
                <c:pt idx="130">
                  <c:v>196.35581854171932</c:v>
                </c:pt>
                <c:pt idx="131">
                  <c:v>196.61849516127342</c:v>
                </c:pt>
                <c:pt idx="132">
                  <c:v>196.87151001182656</c:v>
                </c:pt>
                <c:pt idx="133">
                  <c:v>197.11483779210448</c:v>
                </c:pt>
                <c:pt idx="134">
                  <c:v>197.34845416953198</c:v>
                </c:pt>
                <c:pt idx="135">
                  <c:v>197.57233578266593</c:v>
                </c:pt>
                <c:pt idx="136">
                  <c:v>197.78646024353162</c:v>
                </c:pt>
                <c:pt idx="137">
                  <c:v>197.99080613986143</c:v>
                </c:pt>
                <c:pt idx="138">
                  <c:v>198.18535303723598</c:v>
                </c:pt>
                <c:pt idx="139">
                  <c:v>198.37008148112767</c:v>
                </c:pt>
                <c:pt idx="140">
                  <c:v>198.54497299884605</c:v>
                </c:pt>
                <c:pt idx="141">
                  <c:v>198.71001010138505</c:v>
                </c:pt>
                <c:pt idx="142">
                  <c:v>198.865176285172</c:v>
                </c:pt>
                <c:pt idx="143">
                  <c:v>199.01045603371779</c:v>
                </c:pt>
                <c:pt idx="144">
                  <c:v>199.14583481916867</c:v>
                </c:pt>
                <c:pt idx="145">
                  <c:v>199.27129910375885</c:v>
                </c:pt>
                <c:pt idx="146">
                  <c:v>199.3868363411645</c:v>
                </c:pt>
                <c:pt idx="147">
                  <c:v>199.49243497775811</c:v>
                </c:pt>
                <c:pt idx="148">
                  <c:v>199.588084453764</c:v>
                </c:pt>
                <c:pt idx="149">
                  <c:v>199.67377520431435</c:v>
                </c:pt>
                <c:pt idx="150">
                  <c:v>199.74949866040544</c:v>
                </c:pt>
                <c:pt idx="151">
                  <c:v>199.8152472497548</c:v>
                </c:pt>
                <c:pt idx="152">
                  <c:v>199.87101439755833</c:v>
                </c:pt>
                <c:pt idx="153">
                  <c:v>199.9167945271476</c:v>
                </c:pt>
                <c:pt idx="154">
                  <c:v>199.95258306054791</c:v>
                </c:pt>
                <c:pt idx="155">
                  <c:v>199.97837641893568</c:v>
                </c:pt>
                <c:pt idx="156">
                  <c:v>199.99417202299662</c:v>
                </c:pt>
                <c:pt idx="157">
                  <c:v>199.99996829318346</c:v>
                </c:pt>
                <c:pt idx="158">
                  <c:v>199.99576464987399</c:v>
                </c:pt>
                <c:pt idx="159">
                  <c:v>199.98156151342909</c:v>
                </c:pt>
                <c:pt idx="160">
                  <c:v>199.95736030415051</c:v>
                </c:pt>
                <c:pt idx="161">
                  <c:v>199.92316344213907</c:v>
                </c:pt>
                <c:pt idx="162">
                  <c:v>199.87897434705241</c:v>
                </c:pt>
                <c:pt idx="163">
                  <c:v>199.82479743776324</c:v>
                </c:pt>
                <c:pt idx="164">
                  <c:v>199.76063813191735</c:v>
                </c:pt>
                <c:pt idx="165">
                  <c:v>199.68650284539189</c:v>
                </c:pt>
                <c:pt idx="166">
                  <c:v>199.60239899165367</c:v>
                </c:pt>
                <c:pt idx="167">
                  <c:v>199.50833498101801</c:v>
                </c:pt>
                <c:pt idx="168">
                  <c:v>199.40432021980757</c:v>
                </c:pt>
                <c:pt idx="169">
                  <c:v>199.29036510941182</c:v>
                </c:pt>
                <c:pt idx="170">
                  <c:v>199.16648104524683</c:v>
                </c:pt>
                <c:pt idx="171">
                  <c:v>199.0326804156158</c:v>
                </c:pt>
                <c:pt idx="172">
                  <c:v>198.88897660047013</c:v>
                </c:pt>
                <c:pt idx="173">
                  <c:v>198.73538397007161</c:v>
                </c:pt>
                <c:pt idx="174">
                  <c:v>198.57191788355533</c:v>
                </c:pt>
                <c:pt idx="175">
                  <c:v>198.39859468739365</c:v>
                </c:pt>
                <c:pt idx="176">
                  <c:v>198.21543171376183</c:v>
                </c:pt>
                <c:pt idx="177">
                  <c:v>198.02244727880452</c:v>
                </c:pt>
                <c:pt idx="178">
                  <c:v>197.81966068080445</c:v>
                </c:pt>
                <c:pt idx="179">
                  <c:v>197.60709219825239</c:v>
                </c:pt>
                <c:pt idx="180">
                  <c:v>197.38476308781949</c:v>
                </c:pt>
                <c:pt idx="181">
                  <c:v>197.1526955822315</c:v>
                </c:pt>
                <c:pt idx="182">
                  <c:v>196.9109128880456</c:v>
                </c:pt>
                <c:pt idx="183">
                  <c:v>196.65943918332971</c:v>
                </c:pt>
                <c:pt idx="184">
                  <c:v>196.39829961524478</c:v>
                </c:pt>
                <c:pt idx="185">
                  <c:v>196.12752029752994</c:v>
                </c:pt>
                <c:pt idx="186">
                  <c:v>195.84712830789138</c:v>
                </c:pt>
                <c:pt idx="187">
                  <c:v>195.55715168529434</c:v>
                </c:pt>
                <c:pt idx="188">
                  <c:v>195.25761942715948</c:v>
                </c:pt>
                <c:pt idx="189">
                  <c:v>194.94856148646301</c:v>
                </c:pt>
                <c:pt idx="190">
                  <c:v>194.63000876874139</c:v>
                </c:pt>
                <c:pt idx="191">
                  <c:v>194.301993129001</c:v>
                </c:pt>
                <c:pt idx="192">
                  <c:v>193.96454736853244</c:v>
                </c:pt>
                <c:pt idx="193">
                  <c:v>193.61770523163057</c:v>
                </c:pt>
                <c:pt idx="194">
                  <c:v>193.26150140222001</c:v>
                </c:pt>
                <c:pt idx="195">
                  <c:v>192.89597150038688</c:v>
                </c:pt>
                <c:pt idx="196">
                  <c:v>192.52115207881678</c:v>
                </c:pt>
                <c:pt idx="197">
                  <c:v>192.13708061913948</c:v>
                </c:pt>
                <c:pt idx="198">
                  <c:v>191.74379552818093</c:v>
                </c:pt>
                <c:pt idx="199">
                  <c:v>191.34133613412246</c:v>
                </c:pt>
                <c:pt idx="200">
                  <c:v>190.92974268256813</c:v>
                </c:pt>
                <c:pt idx="201">
                  <c:v>190.50905633252006</c:v>
                </c:pt>
                <c:pt idx="202">
                  <c:v>190.07931915226271</c:v>
                </c:pt>
                <c:pt idx="203">
                  <c:v>189.64057411515597</c:v>
                </c:pt>
                <c:pt idx="204">
                  <c:v>189.19286509533794</c:v>
                </c:pt>
                <c:pt idx="205">
                  <c:v>188.73623686333752</c:v>
                </c:pt>
                <c:pt idx="206">
                  <c:v>188.27073508159742</c:v>
                </c:pt>
                <c:pt idx="207">
                  <c:v>187.7964062999078</c:v>
                </c:pt>
                <c:pt idx="208">
                  <c:v>187.31329795075166</c:v>
                </c:pt>
                <c:pt idx="209">
                  <c:v>186.82145834456128</c:v>
                </c:pt>
                <c:pt idx="210">
                  <c:v>186.32093666488743</c:v>
                </c:pt>
                <c:pt idx="211">
                  <c:v>185.81178296348094</c:v>
                </c:pt>
                <c:pt idx="212">
                  <c:v>185.2940481552877</c:v>
                </c:pt>
                <c:pt idx="213">
                  <c:v>184.76778401335704</c:v>
                </c:pt>
                <c:pt idx="214">
                  <c:v>184.23304316366466</c:v>
                </c:pt>
                <c:pt idx="215">
                  <c:v>183.68987907984987</c:v>
                </c:pt>
                <c:pt idx="216">
                  <c:v>183.13834607786845</c:v>
                </c:pt>
                <c:pt idx="217">
                  <c:v>182.57849931056094</c:v>
                </c:pt>
                <c:pt idx="218">
                  <c:v>182.01039476213757</c:v>
                </c:pt>
                <c:pt idx="219">
                  <c:v>181.43408924257977</c:v>
                </c:pt>
                <c:pt idx="220">
                  <c:v>180.8496403819592</c:v>
                </c:pt>
                <c:pt idx="221">
                  <c:v>180.25710662467492</c:v>
                </c:pt>
                <c:pt idx="222">
                  <c:v>179.65654722360887</c:v>
                </c:pt>
                <c:pt idx="223">
                  <c:v>179.04802223420069</c:v>
                </c:pt>
                <c:pt idx="224">
                  <c:v>178.43159250844224</c:v>
                </c:pt>
                <c:pt idx="225">
                  <c:v>177.80731968879238</c:v>
                </c:pt>
                <c:pt idx="226">
                  <c:v>177.17526620201284</c:v>
                </c:pt>
                <c:pt idx="227">
                  <c:v>176.53549525292561</c:v>
                </c:pt>
                <c:pt idx="228">
                  <c:v>175.8880708180925</c:v>
                </c:pt>
                <c:pt idx="229">
                  <c:v>175.23305763941738</c:v>
                </c:pt>
                <c:pt idx="230">
                  <c:v>174.57052121767236</c:v>
                </c:pt>
                <c:pt idx="231">
                  <c:v>173.90052780594743</c:v>
                </c:pt>
                <c:pt idx="232">
                  <c:v>173.22314440302551</c:v>
                </c:pt>
                <c:pt idx="233">
                  <c:v>172.53843874668235</c:v>
                </c:pt>
                <c:pt idx="234">
                  <c:v>171.84647930691301</c:v>
                </c:pt>
                <c:pt idx="235">
                  <c:v>171.14733527908487</c:v>
                </c:pt>
                <c:pt idx="236">
                  <c:v>170.44107657701807</c:v>
                </c:pt>
                <c:pt idx="237">
                  <c:v>169.72777382599423</c:v>
                </c:pt>
                <c:pt idx="238">
                  <c:v>169.00749835569411</c:v>
                </c:pt>
                <c:pt idx="239">
                  <c:v>168.28032219306448</c:v>
                </c:pt>
                <c:pt idx="240">
                  <c:v>167.54631805511565</c:v>
                </c:pt>
                <c:pt idx="241">
                  <c:v>166.80555934164965</c:v>
                </c:pt>
                <c:pt idx="242">
                  <c:v>166.05812012792063</c:v>
                </c:pt>
                <c:pt idx="243">
                  <c:v>165.30407515722709</c:v>
                </c:pt>
                <c:pt idx="244">
                  <c:v>164.54349983343769</c:v>
                </c:pt>
                <c:pt idx="245">
                  <c:v>163.77647021345101</c:v>
                </c:pt>
                <c:pt idx="246">
                  <c:v>163.00306299958987</c:v>
                </c:pt>
                <c:pt idx="247">
                  <c:v>162.22335553193116</c:v>
                </c:pt>
                <c:pt idx="248">
                  <c:v>161.43742578057186</c:v>
                </c:pt>
                <c:pt idx="249">
                  <c:v>160.64535233783221</c:v>
                </c:pt>
                <c:pt idx="250">
                  <c:v>159.84721441039639</c:v>
                </c:pt>
                <c:pt idx="251">
                  <c:v>159.04309181139206</c:v>
                </c:pt>
                <c:pt idx="252">
                  <c:v>158.23306495240899</c:v>
                </c:pt>
                <c:pt idx="253">
                  <c:v>157.41721483545805</c:v>
                </c:pt>
                <c:pt idx="254">
                  <c:v>156.59562304487113</c:v>
                </c:pt>
                <c:pt idx="255">
                  <c:v>155.76837173914254</c:v>
                </c:pt>
                <c:pt idx="256">
                  <c:v>154.93554364271355</c:v>
                </c:pt>
                <c:pt idx="257">
                  <c:v>154.09722203769974</c:v>
                </c:pt>
                <c:pt idx="258">
                  <c:v>153.25349075556306</c:v>
                </c:pt>
                <c:pt idx="259">
                  <c:v>152.40443416872856</c:v>
                </c:pt>
                <c:pt idx="260">
                  <c:v>151.55013718214741</c:v>
                </c:pt>
                <c:pt idx="261">
                  <c:v>150.69068522480634</c:v>
                </c:pt>
                <c:pt idx="262">
                  <c:v>149.8261642411849</c:v>
                </c:pt>
                <c:pt idx="263">
                  <c:v>148.95666068266098</c:v>
                </c:pt>
                <c:pt idx="264">
                  <c:v>148.0822614988659</c:v>
                </c:pt>
                <c:pt idx="265">
                  <c:v>147.20305412898938</c:v>
                </c:pt>
                <c:pt idx="266">
                  <c:v>146.31912649303564</c:v>
                </c:pt>
                <c:pt idx="267">
                  <c:v>145.43056698303178</c:v>
                </c:pt>
                <c:pt idx="268">
                  <c:v>144.5374644541883</c:v>
                </c:pt>
                <c:pt idx="269">
                  <c:v>143.63990821601382</c:v>
                </c:pt>
                <c:pt idx="270">
                  <c:v>142.73798802338422</c:v>
                </c:pt>
                <c:pt idx="271">
                  <c:v>141.83179406756716</c:v>
                </c:pt>
                <c:pt idx="272">
                  <c:v>140.92141696720302</c:v>
                </c:pt>
                <c:pt idx="273">
                  <c:v>140.00694775924325</c:v>
                </c:pt>
                <c:pt idx="274">
                  <c:v>139.08847788984656</c:v>
                </c:pt>
                <c:pt idx="275">
                  <c:v>138.16609920523453</c:v>
                </c:pt>
                <c:pt idx="276">
                  <c:v>137.23990394250694</c:v>
                </c:pt>
                <c:pt idx="277">
                  <c:v>136.30998472041824</c:v>
                </c:pt>
                <c:pt idx="278">
                  <c:v>135.37643453011572</c:v>
                </c:pt>
                <c:pt idx="279">
                  <c:v>134.43934672584047</c:v>
                </c:pt>
                <c:pt idx="280">
                  <c:v>133.49881501559196</c:v>
                </c:pt>
                <c:pt idx="281">
                  <c:v>132.55493345175751</c:v>
                </c:pt>
                <c:pt idx="282">
                  <c:v>131.60779642170689</c:v>
                </c:pt>
                <c:pt idx="283">
                  <c:v>130.65749863835384</c:v>
                </c:pt>
                <c:pt idx="284">
                  <c:v>129.70413513068482</c:v>
                </c:pt>
                <c:pt idx="285">
                  <c:v>128.74780123425606</c:v>
                </c:pt>
                <c:pt idx="286">
                  <c:v>127.7885925816603</c:v>
                </c:pt>
                <c:pt idx="287">
                  <c:v>126.82660509296346</c:v>
                </c:pt>
                <c:pt idx="288">
                  <c:v>125.86193496611276</c:v>
                </c:pt>
                <c:pt idx="289">
                  <c:v>124.89467866731698</c:v>
                </c:pt>
                <c:pt idx="290">
                  <c:v>123.92493292139997</c:v>
                </c:pt>
                <c:pt idx="291">
                  <c:v>122.95279470212819</c:v>
                </c:pt>
                <c:pt idx="292">
                  <c:v>121.97836122251347</c:v>
                </c:pt>
                <c:pt idx="293">
                  <c:v>121.00172992509174</c:v>
                </c:pt>
                <c:pt idx="294">
                  <c:v>120.02299847217888</c:v>
                </c:pt>
                <c:pt idx="295">
                  <c:v>119.04226473610458</c:v>
                </c:pt>
                <c:pt idx="296">
                  <c:v>118.05962678942517</c:v>
                </c:pt>
                <c:pt idx="297">
                  <c:v>117.07518289511646</c:v>
                </c:pt>
                <c:pt idx="298">
                  <c:v>116.08903149674751</c:v>
                </c:pt>
                <c:pt idx="299">
                  <c:v>115.10127120863636</c:v>
                </c:pt>
                <c:pt idx="300">
                  <c:v>114.1120008059887</c:v>
                </c:pt>
                <c:pt idx="301">
                  <c:v>113.12131921502041</c:v>
                </c:pt>
                <c:pt idx="302">
                  <c:v>112.129325503065</c:v>
                </c:pt>
                <c:pt idx="303">
                  <c:v>111.13611886866703</c:v>
                </c:pt>
                <c:pt idx="304">
                  <c:v>110.14179863166227</c:v>
                </c:pt>
                <c:pt idx="305">
                  <c:v>109.1464642232458</c:v>
                </c:pt>
                <c:pt idx="306">
                  <c:v>108.15021517602904</c:v>
                </c:pt>
                <c:pt idx="307">
                  <c:v>107.1531511140865</c:v>
                </c:pt>
                <c:pt idx="308">
                  <c:v>106.15537174299348</c:v>
                </c:pt>
                <c:pt idx="309">
                  <c:v>105.15697683985563</c:v>
                </c:pt>
                <c:pt idx="310">
                  <c:v>104.15806624333126</c:v>
                </c:pt>
                <c:pt idx="311">
                  <c:v>103.15873984364761</c:v>
                </c:pt>
                <c:pt idx="312">
                  <c:v>102.15909757261186</c:v>
                </c:pt>
                <c:pt idx="313">
                  <c:v>101.15923939361809</c:v>
                </c:pt>
                <c:pt idx="314">
                  <c:v>100.159265291651</c:v>
                </c:pt>
                <c:pt idx="315">
                  <c:v>99.159275263287441</c:v>
                </c:pt>
                <c:pt idx="316">
                  <c:v>98.159369306696973</c:v>
                </c:pt>
                <c:pt idx="317">
                  <c:v>97.15964741164197</c:v>
                </c:pt>
                <c:pt idx="318">
                  <c:v>96.160209549478864</c:v>
                </c:pt>
                <c:pt idx="319">
                  <c:v>95.161155663160983</c:v>
                </c:pt>
                <c:pt idx="320">
                  <c:v>94.162585657244435</c:v>
                </c:pt>
                <c:pt idx="321">
                  <c:v>93.164599387897653</c:v>
                </c:pt>
                <c:pt idx="322">
                  <c:v>92.167296652915951</c:v>
                </c:pt>
                <c:pt idx="323">
                  <c:v>91.170777181741713</c:v>
                </c:pt>
                <c:pt idx="324">
                  <c:v>90.17514062549165</c:v>
                </c:pt>
                <c:pt idx="325">
                  <c:v>89.180486546991673</c:v>
                </c:pt>
                <c:pt idx="326">
                  <c:v>88.186914410820776</c:v>
                </c:pt>
                <c:pt idx="327">
                  <c:v>87.194523573364592</c:v>
                </c:pt>
                <c:pt idx="328">
                  <c:v>86.203413272879871</c:v>
                </c:pt>
                <c:pt idx="329">
                  <c:v>85.213682619570733</c:v>
                </c:pt>
                <c:pt idx="330">
                  <c:v>84.225430585677771</c:v>
                </c:pt>
                <c:pt idx="331">
                  <c:v>83.238755995580789</c:v>
                </c:pt>
                <c:pt idx="332">
                  <c:v>82.253757515916604</c:v>
                </c:pt>
                <c:pt idx="333">
                  <c:v>81.270533645712334</c:v>
                </c:pt>
                <c:pt idx="334">
                  <c:v>80.289182706535669</c:v>
                </c:pt>
                <c:pt idx="335">
                  <c:v>79.309802832662712</c:v>
                </c:pt>
                <c:pt idx="336">
                  <c:v>78.332491961264722</c:v>
                </c:pt>
                <c:pt idx="337">
                  <c:v>77.357347822614415</c:v>
                </c:pt>
                <c:pt idx="338">
                  <c:v>76.384467930313022</c:v>
                </c:pt>
                <c:pt idx="339">
                  <c:v>75.41394957153905</c:v>
                </c:pt>
                <c:pt idx="340">
                  <c:v>74.445889797319623</c:v>
                </c:pt>
                <c:pt idx="341">
                  <c:v>73.480385412825441</c:v>
                </c:pt>
                <c:pt idx="342">
                  <c:v>72.517532967690371</c:v>
                </c:pt>
                <c:pt idx="343">
                  <c:v>71.55742874635655</c:v>
                </c:pt>
                <c:pt idx="344">
                  <c:v>70.600168758446046</c:v>
                </c:pt>
                <c:pt idx="345">
                  <c:v>69.645848729159908</c:v>
                </c:pt>
                <c:pt idx="346">
                  <c:v>68.694564089705807</c:v>
                </c:pt>
                <c:pt idx="347">
                  <c:v>67.746409967754971</c:v>
                </c:pt>
                <c:pt idx="348">
                  <c:v>66.801481177929446</c:v>
                </c:pt>
                <c:pt idx="349">
                  <c:v>65.859872212320795</c:v>
                </c:pt>
                <c:pt idx="350">
                  <c:v>64.921677231040889</c:v>
                </c:pt>
                <c:pt idx="351">
                  <c:v>63.986990052806043</c:v>
                </c:pt>
                <c:pt idx="352">
                  <c:v>63.055904145555182</c:v>
                </c:pt>
                <c:pt idx="353">
                  <c:v>62.128512617103112</c:v>
                </c:pt>
                <c:pt idx="354">
                  <c:v>61.204908205829874</c:v>
                </c:pt>
                <c:pt idx="355">
                  <c:v>60.285183271406915</c:v>
                </c:pt>
                <c:pt idx="356">
                  <c:v>59.369429785561245</c:v>
                </c:pt>
                <c:pt idx="357">
                  <c:v>58.457739322878325</c:v>
                </c:pt>
                <c:pt idx="358">
                  <c:v>57.550203051644679</c:v>
                </c:pt>
                <c:pt idx="359">
                  <c:v>56.646911724731154</c:v>
                </c:pt>
                <c:pt idx="360">
                  <c:v>55.747955670517705</c:v>
                </c:pt>
                <c:pt idx="361">
                  <c:v>54.853424783860618</c:v>
                </c:pt>
                <c:pt idx="362">
                  <c:v>53.963408517103126</c:v>
                </c:pt>
                <c:pt idx="363">
                  <c:v>53.077995871130227</c:v>
                </c:pt>
                <c:pt idx="364">
                  <c:v>52.197275386468675</c:v>
                </c:pt>
                <c:pt idx="365">
                  <c:v>51.321335134433014</c:v>
                </c:pt>
                <c:pt idx="366">
                  <c:v>50.450262708318476</c:v>
                </c:pt>
                <c:pt idx="367">
                  <c:v>49.584145214641808</c:v>
                </c:pt>
                <c:pt idx="368">
                  <c:v>48.723069264430599</c:v>
                </c:pt>
                <c:pt idx="369">
                  <c:v>47.867120964562304</c:v>
                </c:pt>
                <c:pt idx="370">
                  <c:v>47.016385909153634</c:v>
                </c:pt>
                <c:pt idx="371">
                  <c:v>46.170949171001197</c:v>
                </c:pt>
                <c:pt idx="372">
                  <c:v>45.330895293074256</c:v>
                </c:pt>
                <c:pt idx="373">
                  <c:v>44.496308280060568</c:v>
                </c:pt>
                <c:pt idx="374">
                  <c:v>43.667271589965964</c:v>
                </c:pt>
                <c:pt idx="375">
                  <c:v>42.843868125768566</c:v>
                </c:pt>
                <c:pt idx="376">
                  <c:v>42.026180227128648</c:v>
                </c:pt>
                <c:pt idx="377">
                  <c:v>41.21428966215467</c:v>
                </c:pt>
                <c:pt idx="378">
                  <c:v>40.408277619226538</c:v>
                </c:pt>
                <c:pt idx="379">
                  <c:v>39.608224698876882</c:v>
                </c:pt>
                <c:pt idx="380">
                  <c:v>38.814210905731017</c:v>
                </c:pt>
                <c:pt idx="381">
                  <c:v>38.026315640506603</c:v>
                </c:pt>
                <c:pt idx="382">
                  <c:v>37.244617692073568</c:v>
                </c:pt>
                <c:pt idx="383">
                  <c:v>36.469195229575348</c:v>
                </c:pt>
                <c:pt idx="384">
                  <c:v>35.700125794612021</c:v>
                </c:pt>
                <c:pt idx="385">
                  <c:v>34.93748629348616</c:v>
                </c:pt>
                <c:pt idx="386">
                  <c:v>34.181352989512376</c:v>
                </c:pt>
                <c:pt idx="387">
                  <c:v>33.431801495390971</c:v>
                </c:pt>
                <c:pt idx="388">
                  <c:v>32.688906765646692</c:v>
                </c:pt>
                <c:pt idx="389">
                  <c:v>31.952743089133463</c:v>
                </c:pt>
                <c:pt idx="390">
                  <c:v>31.22338408160546</c:v>
                </c:pt>
                <c:pt idx="391">
                  <c:v>30.500902678355644</c:v>
                </c:pt>
                <c:pt idx="392">
                  <c:v>29.785371126922271</c:v>
                </c:pt>
                <c:pt idx="393">
                  <c:v>29.076860979864207</c:v>
                </c:pt>
                <c:pt idx="394">
                  <c:v>28.375443087605731</c:v>
                </c:pt>
                <c:pt idx="395">
                  <c:v>27.681187591351573</c:v>
                </c:pt>
                <c:pt idx="396">
                  <c:v>26.994163916072793</c:v>
                </c:pt>
                <c:pt idx="397">
                  <c:v>26.314440763564434</c:v>
                </c:pt>
                <c:pt idx="398">
                  <c:v>25.642086105575274</c:v>
                </c:pt>
                <c:pt idx="399">
                  <c:v>24.977167177010827</c:v>
                </c:pt>
                <c:pt idx="400">
                  <c:v>24.319750469209879</c:v>
                </c:pt>
                <c:pt idx="401">
                  <c:v>23.669901723295311</c:v>
                </c:pt>
                <c:pt idx="402">
                  <c:v>23.027685923600231</c:v>
                </c:pt>
                <c:pt idx="403">
                  <c:v>22.393167291169405</c:v>
                </c:pt>
                <c:pt idx="404">
                  <c:v>21.766409277337331</c:v>
                </c:pt>
                <c:pt idx="405">
                  <c:v>21.147474557383077</c:v>
                </c:pt>
                <c:pt idx="406">
                  <c:v>20.536425024262854</c:v>
                </c:pt>
                <c:pt idx="407">
                  <c:v>19.933321782420791</c:v>
                </c:pt>
                <c:pt idx="408">
                  <c:v>19.338225141678464</c:v>
                </c:pt>
                <c:pt idx="409">
                  <c:v>18.751194611204056</c:v>
                </c:pt>
                <c:pt idx="410">
                  <c:v>18.172288893561415</c:v>
                </c:pt>
                <c:pt idx="411">
                  <c:v>17.601565878839892</c:v>
                </c:pt>
                <c:pt idx="412">
                  <c:v>17.039082638865338</c:v>
                </c:pt>
                <c:pt idx="413">
                  <c:v>16.484895421493036</c:v>
                </c:pt>
                <c:pt idx="414">
                  <c:v>15.939059644982905</c:v>
                </c:pt>
                <c:pt idx="415">
                  <c:v>15.40162989245772</c:v>
                </c:pt>
                <c:pt idx="416">
                  <c:v>14.872659906444881</c:v>
                </c:pt>
                <c:pt idx="417">
                  <c:v>14.352202583502176</c:v>
                </c:pt>
                <c:pt idx="418">
                  <c:v>13.840309968928196</c:v>
                </c:pt>
                <c:pt idx="419">
                  <c:v>13.337033251557827</c:v>
                </c:pt>
                <c:pt idx="420">
                  <c:v>12.842422758643409</c:v>
                </c:pt>
                <c:pt idx="421">
                  <c:v>12.356527950822041</c:v>
                </c:pt>
                <c:pt idx="422">
                  <c:v>11.879397417169614</c:v>
                </c:pt>
                <c:pt idx="423">
                  <c:v>11.411078870341868</c:v>
                </c:pt>
                <c:pt idx="424">
                  <c:v>10.951619141803249</c:v>
                </c:pt>
                <c:pt idx="425">
                  <c:v>10.501064177143704</c:v>
                </c:pt>
                <c:pt idx="426">
                  <c:v>10.059459031484252</c:v>
                </c:pt>
                <c:pt idx="427">
                  <c:v>9.6268478649714382</c:v>
                </c:pt>
                <c:pt idx="428">
                  <c:v>9.2032739383614341</c:v>
                </c:pt>
                <c:pt idx="429">
                  <c:v>8.7887796086939005</c:v>
                </c:pt>
                <c:pt idx="430">
                  <c:v>8.3834063250563986</c:v>
                </c:pt>
                <c:pt idx="431">
                  <c:v>7.987194624439482</c:v>
                </c:pt>
                <c:pt idx="432">
                  <c:v>7.6001841276830362</c:v>
                </c:pt>
                <c:pt idx="433">
                  <c:v>7.2224135355142352</c:v>
                </c:pt>
                <c:pt idx="434">
                  <c:v>6.8539206246774853</c:v>
                </c:pt>
                <c:pt idx="435">
                  <c:v>6.4947422441567966</c:v>
                </c:pt>
                <c:pt idx="436">
                  <c:v>6.1449143114909077</c:v>
                </c:pt>
                <c:pt idx="437">
                  <c:v>5.8044718091815497</c:v>
                </c:pt>
                <c:pt idx="438">
                  <c:v>5.473448781195259</c:v>
                </c:pt>
                <c:pt idx="439">
                  <c:v>5.1518783295589969</c:v>
                </c:pt>
                <c:pt idx="440">
                  <c:v>4.8397926110499156</c:v>
                </c:pt>
                <c:pt idx="441">
                  <c:v>4.5372228339798539</c:v>
                </c:pt>
                <c:pt idx="442">
                  <c:v>4.2441992550743208</c:v>
                </c:pt>
                <c:pt idx="443">
                  <c:v>3.9607511764470473</c:v>
                </c:pt>
                <c:pt idx="444">
                  <c:v>3.6869069426696939</c:v>
                </c:pt>
                <c:pt idx="445">
                  <c:v>3.4226939379374244</c:v>
                </c:pt>
                <c:pt idx="446">
                  <c:v>3.1681385833305455</c:v>
                </c:pt>
                <c:pt idx="447">
                  <c:v>2.9232663341723963</c:v>
                </c:pt>
                <c:pt idx="448">
                  <c:v>2.6881016774838002</c:v>
                </c:pt>
                <c:pt idx="449">
                  <c:v>2.4626681295344781</c:v>
                </c:pt>
                <c:pt idx="450">
                  <c:v>2.2469882334913791</c:v>
                </c:pt>
                <c:pt idx="451">
                  <c:v>2.0410835571643418</c:v>
                </c:pt>
                <c:pt idx="452">
                  <c:v>1.8449746908494404</c:v>
                </c:pt>
                <c:pt idx="453">
                  <c:v>1.6586812452698751</c:v>
                </c:pt>
                <c:pt idx="454">
                  <c:v>1.4822218496149446</c:v>
                </c:pt>
                <c:pt idx="455">
                  <c:v>1.315614149677188</c:v>
                </c:pt>
                <c:pt idx="456">
                  <c:v>1.1588748060877521</c:v>
                </c:pt>
                <c:pt idx="457">
                  <c:v>1.0120194926503672</c:v>
                </c:pt>
                <c:pt idx="458">
                  <c:v>0.87506289477401822</c:v>
                </c:pt>
                <c:pt idx="459">
                  <c:v>0.7480187080043379</c:v>
                </c:pt>
                <c:pt idx="460">
                  <c:v>0.63089963665416349</c:v>
                </c:pt>
                <c:pt idx="461">
                  <c:v>0.5237173925330012</c:v>
                </c:pt>
                <c:pt idx="462">
                  <c:v>0.42648269377596648</c:v>
                </c:pt>
                <c:pt idx="463">
                  <c:v>0.33920526377188764</c:v>
                </c:pt>
                <c:pt idx="464">
                  <c:v>0.26189383019105605</c:v>
                </c:pt>
                <c:pt idx="465">
                  <c:v>0.19455612411239542</c:v>
                </c:pt>
                <c:pt idx="466">
                  <c:v>0.13719887925040553</c:v>
                </c:pt>
                <c:pt idx="467">
                  <c:v>8.9827831281752424E-2</c:v>
                </c:pt>
                <c:pt idx="468">
                  <c:v>5.2447717271775218E-2</c:v>
                </c:pt>
                <c:pt idx="469">
                  <c:v>2.5062275200724571E-2</c:v>
                </c:pt>
                <c:pt idx="470">
                  <c:v>7.6742435899888051E-3</c:v>
                </c:pt>
                <c:pt idx="471">
                  <c:v>2.8536122820810306E-4</c:v>
                </c:pt>
                <c:pt idx="472">
                  <c:v>2.8963669975041739E-3</c:v>
                </c:pt>
                <c:pt idx="473">
                  <c:v>1.5506999799470123E-2</c:v>
                </c:pt>
                <c:pt idx="474">
                  <c:v>3.8115998581304211E-2</c:v>
                </c:pt>
                <c:pt idx="475">
                  <c:v>7.0721102461988039E-2</c:v>
                </c:pt>
                <c:pt idx="476">
                  <c:v>0.11331905095831019</c:v>
                </c:pt>
                <c:pt idx="477">
                  <c:v>0.16590558431090585</c:v>
                </c:pt>
                <c:pt idx="478">
                  <c:v>0.22847544391028407</c:v>
                </c:pt>
                <c:pt idx="479">
                  <c:v>0.30102237282260091</c:v>
                </c:pt>
                <c:pt idx="480">
                  <c:v>0.38353911641542027</c:v>
                </c:pt>
                <c:pt idx="481">
                  <c:v>0.47601742308317796</c:v>
                </c:pt>
                <c:pt idx="482">
                  <c:v>0.57844804507223557</c:v>
                </c:pt>
                <c:pt idx="483">
                  <c:v>0.6908207394057797</c:v>
                </c:pt>
                <c:pt idx="484">
                  <c:v>0.81312426890799827</c:v>
                </c:pt>
                <c:pt idx="485">
                  <c:v>0.9453464033278749</c:v>
                </c:pt>
                <c:pt idx="486">
                  <c:v>1.0874739205621466</c:v>
                </c:pt>
                <c:pt idx="487">
                  <c:v>1.2394926079775388</c:v>
                </c:pt>
                <c:pt idx="488">
                  <c:v>1.4013872638319782</c:v>
                </c:pt>
                <c:pt idx="489">
                  <c:v>1.5731416987947995</c:v>
                </c:pt>
                <c:pt idx="490">
                  <c:v>1.7547387375656314</c:v>
                </c:pt>
                <c:pt idx="491">
                  <c:v>1.9461602205919348</c:v>
                </c:pt>
                <c:pt idx="492">
                  <c:v>2.1473870058849087</c:v>
                </c:pt>
                <c:pt idx="493">
                  <c:v>2.3583989709337203</c:v>
                </c:pt>
                <c:pt idx="494">
                  <c:v>2.5791750147177055</c:v>
                </c:pt>
                <c:pt idx="495">
                  <c:v>2.8096930598164818</c:v>
                </c:pt>
                <c:pt idx="496">
                  <c:v>3.0499300546176045</c:v>
                </c:pt>
                <c:pt idx="497">
                  <c:v>3.2998619756218375</c:v>
                </c:pt>
                <c:pt idx="498">
                  <c:v>3.5594638298453134</c:v>
                </c:pt>
                <c:pt idx="499">
                  <c:v>3.828709657318953</c:v>
                </c:pt>
                <c:pt idx="500">
                  <c:v>4.1075725336843902</c:v>
                </c:pt>
                <c:pt idx="501">
                  <c:v>4.3960245728863754</c:v>
                </c:pt>
                <c:pt idx="502">
                  <c:v>4.6940369299613423</c:v>
                </c:pt>
                <c:pt idx="503">
                  <c:v>5.0015798039219561</c:v>
                </c:pt>
                <c:pt idx="504">
                  <c:v>5.3186224407370872</c:v>
                </c:pt>
                <c:pt idx="505">
                  <c:v>5.645133136407253</c:v>
                </c:pt>
                <c:pt idx="506">
                  <c:v>5.9810792401349886</c:v>
                </c:pt>
                <c:pt idx="507">
                  <c:v>6.3264271575898618</c:v>
                </c:pt>
                <c:pt idx="508">
                  <c:v>6.6811423542679478</c:v>
                </c:pt>
                <c:pt idx="509">
                  <c:v>7.0451893589451231</c:v>
                </c:pt>
                <c:pt idx="510">
                  <c:v>7.4185317672243372</c:v>
                </c:pt>
                <c:pt idx="511">
                  <c:v>7.8011322451758502</c:v>
                </c:pt>
                <c:pt idx="512">
                  <c:v>8.1929525330707236</c:v>
                </c:pt>
                <c:pt idx="513">
                  <c:v>8.5939534492066656</c:v>
                </c:pt>
                <c:pt idx="514">
                  <c:v>9.0040948938262488</c:v>
                </c:pt>
                <c:pt idx="515">
                  <c:v>9.4233358531267726</c:v>
                </c:pt>
                <c:pt idx="516">
                  <c:v>9.8516344033616718</c:v>
                </c:pt>
                <c:pt idx="517">
                  <c:v>10.288947715032862</c:v>
                </c:pt>
                <c:pt idx="518">
                  <c:v>10.735232057173576</c:v>
                </c:pt>
                <c:pt idx="519">
                  <c:v>11.190442801721517</c:v>
                </c:pt>
                <c:pt idx="520">
                  <c:v>11.654534427981559</c:v>
                </c:pt>
                <c:pt idx="521">
                  <c:v>12.127460527177831</c:v>
                </c:pt>
                <c:pt idx="522">
                  <c:v>12.609173807094521</c:v>
                </c:pt>
                <c:pt idx="523">
                  <c:v>13.099626096805054</c:v>
                </c:pt>
                <c:pt idx="524">
                  <c:v>13.59876835148917</c:v>
                </c:pt>
                <c:pt idx="525">
                  <c:v>14.106550657337337</c:v>
                </c:pt>
                <c:pt idx="526">
                  <c:v>14.622922236542152</c:v>
                </c:pt>
                <c:pt idx="527">
                  <c:v>15.147831452375968</c:v>
                </c:pt>
                <c:pt idx="528">
                  <c:v>15.681225814354647</c:v>
                </c:pt>
                <c:pt idx="529">
                  <c:v>16.223051983486485</c:v>
                </c:pt>
                <c:pt idx="530">
                  <c:v>16.773255777606082</c:v>
                </c:pt>
                <c:pt idx="531">
                  <c:v>17.33178217679253</c:v>
                </c:pt>
                <c:pt idx="532">
                  <c:v>17.898575328871345</c:v>
                </c:pt>
                <c:pt idx="533">
                  <c:v>18.473578554999634</c:v>
                </c:pt>
                <c:pt idx="534">
                  <c:v>19.056734355333987</c:v>
                </c:pt>
                <c:pt idx="535">
                  <c:v>19.647984414780296</c:v>
                </c:pt>
                <c:pt idx="536">
                  <c:v>20.247269608825334</c:v>
                </c:pt>
                <c:pt idx="537">
                  <c:v>20.854530009449107</c:v>
                </c:pt>
                <c:pt idx="538">
                  <c:v>21.469704891117601</c:v>
                </c:pt>
                <c:pt idx="539">
                  <c:v>22.092732736855282</c:v>
                </c:pt>
                <c:pt idx="540">
                  <c:v>22.723551244396774</c:v>
                </c:pt>
                <c:pt idx="541">
                  <c:v>23.362097332416994</c:v>
                </c:pt>
                <c:pt idx="542">
                  <c:v>24.008307146839286</c:v>
                </c:pt>
                <c:pt idx="543">
                  <c:v>24.66211606722068</c:v>
                </c:pt>
                <c:pt idx="544">
                  <c:v>25.323458713213981</c:v>
                </c:pt>
                <c:pt idx="545">
                  <c:v>25.992268951105729</c:v>
                </c:pt>
                <c:pt idx="546">
                  <c:v>26.66847990042946</c:v>
                </c:pt>
                <c:pt idx="547">
                  <c:v>27.352023940653751</c:v>
                </c:pt>
                <c:pt idx="548">
                  <c:v>28.042832717944194</c:v>
                </c:pt>
                <c:pt idx="549">
                  <c:v>28.740837151998747</c:v>
                </c:pt>
                <c:pt idx="550">
                  <c:v>29.445967442955649</c:v>
                </c:pt>
                <c:pt idx="551">
                  <c:v>30.158153078373431</c:v>
                </c:pt>
                <c:pt idx="552">
                  <c:v>30.877322840282034</c:v>
                </c:pt>
                <c:pt idx="553">
                  <c:v>31.603404812304561</c:v>
                </c:pt>
                <c:pt idx="554">
                  <c:v>32.336326386848896</c:v>
                </c:pt>
                <c:pt idx="555">
                  <c:v>33.076014272368312</c:v>
                </c:pt>
                <c:pt idx="556">
                  <c:v>33.822394500690706</c:v>
                </c:pt>
                <c:pt idx="557">
                  <c:v>34.575392434415221</c:v>
                </c:pt>
                <c:pt idx="558">
                  <c:v>35.334932774375957</c:v>
                </c:pt>
                <c:pt idx="559">
                  <c:v>36.100939567171885</c:v>
                </c:pt>
                <c:pt idx="560">
                  <c:v>36.873336212762055</c:v>
                </c:pt>
                <c:pt idx="561">
                  <c:v>37.652045472125572</c:v>
                </c:pt>
                <c:pt idx="562">
                  <c:v>38.436989474985417</c:v>
                </c:pt>
                <c:pt idx="563">
                  <c:v>39.228089727595425</c:v>
                </c:pt>
                <c:pt idx="564">
                  <c:v>40.025267120589582</c:v>
                </c:pt>
                <c:pt idx="565">
                  <c:v>40.828441936892901</c:v>
                </c:pt>
                <c:pt idx="566">
                  <c:v>41.637533859693079</c:v>
                </c:pt>
                <c:pt idx="567">
                  <c:v>42.452461980472044</c:v>
                </c:pt>
                <c:pt idx="568">
                  <c:v>43.273144807096841</c:v>
                </c:pt>
                <c:pt idx="569">
                  <c:v>44.099500271968715</c:v>
                </c:pt>
                <c:pt idx="570">
                  <c:v>44.93144574022979</c:v>
                </c:pt>
                <c:pt idx="571">
                  <c:v>45.76889801802654</c:v>
                </c:pt>
                <c:pt idx="572">
                  <c:v>46.611773360829048</c:v>
                </c:pt>
                <c:pt idx="573">
                  <c:v>47.45998748180542</c:v>
                </c:pt>
                <c:pt idx="574">
                  <c:v>48.313455560250432</c:v>
                </c:pt>
                <c:pt idx="575">
                  <c:v>49.172092250067436</c:v>
                </c:pt>
                <c:pt idx="576">
                  <c:v>50.035811688302985</c:v>
                </c:pt>
                <c:pt idx="577">
                  <c:v>50.904527503733014</c:v>
                </c:pt>
                <c:pt idx="578">
                  <c:v>51.778152825499916</c:v>
                </c:pt>
                <c:pt idx="579">
                  <c:v>52.656600291799535</c:v>
                </c:pt>
                <c:pt idx="580">
                  <c:v>53.539782058617263</c:v>
                </c:pt>
                <c:pt idx="581">
                  <c:v>54.427609808512415</c:v>
                </c:pt>
                <c:pt idx="582">
                  <c:v>55.319994759449848</c:v>
                </c:pt>
                <c:pt idx="583">
                  <c:v>56.216847673678124</c:v>
                </c:pt>
                <c:pt idx="584">
                  <c:v>57.118078866653185</c:v>
                </c:pt>
                <c:pt idx="585">
                  <c:v>58.023598216006775</c:v>
                </c:pt>
                <c:pt idx="586">
                  <c:v>58.933315170558551</c:v>
                </c:pt>
                <c:pt idx="587">
                  <c:v>59.847138759371134</c:v>
                </c:pt>
                <c:pt idx="588">
                  <c:v>60.764977600847182</c:v>
                </c:pt>
                <c:pt idx="589">
                  <c:v>61.686739911867399</c:v>
                </c:pt>
                <c:pt idx="590">
                  <c:v>62.612333516968818</c:v>
                </c:pt>
                <c:pt idx="591">
                  <c:v>63.541665857562258</c:v>
                </c:pt>
                <c:pt idx="592">
                  <c:v>64.474644001188096</c:v>
                </c:pt>
                <c:pt idx="593">
                  <c:v>65.411174650809443</c:v>
                </c:pt>
                <c:pt idx="594">
                  <c:v>66.351164154141799</c:v>
                </c:pt>
                <c:pt idx="595">
                  <c:v>67.294518513018133</c:v>
                </c:pt>
                <c:pt idx="596">
                  <c:v>68.241143392788686</c:v>
                </c:pt>
                <c:pt idx="597">
                  <c:v>69.190944131754321</c:v>
                </c:pt>
                <c:pt idx="598">
                  <c:v>70.143825750632672</c:v>
                </c:pt>
                <c:pt idx="599">
                  <c:v>71.099692962055897</c:v>
                </c:pt>
                <c:pt idx="600">
                  <c:v>72.058450180099399</c:v>
                </c:pt>
                <c:pt idx="601">
                  <c:v>73.020001529840343</c:v>
                </c:pt>
                <c:pt idx="602">
                  <c:v>73.984250856945053</c:v>
                </c:pt>
                <c:pt idx="603">
                  <c:v>74.951101737284347</c:v>
                </c:pt>
                <c:pt idx="604">
                  <c:v>75.920457486575884</c:v>
                </c:pt>
                <c:pt idx="605">
                  <c:v>76.892221170052565</c:v>
                </c:pt>
                <c:pt idx="606">
                  <c:v>77.866295612155824</c:v>
                </c:pt>
                <c:pt idx="607">
                  <c:v>78.842583406253169</c:v>
                </c:pt>
                <c:pt idx="608">
                  <c:v>79.820986924378758</c:v>
                </c:pt>
                <c:pt idx="609">
                  <c:v>80.801408326996125</c:v>
                </c:pt>
                <c:pt idx="610">
                  <c:v>81.783749572782028</c:v>
                </c:pt>
                <c:pt idx="611">
                  <c:v>82.767912428430492</c:v>
                </c:pt>
                <c:pt idx="612">
                  <c:v>83.753798478476085</c:v>
                </c:pt>
                <c:pt idx="613">
                  <c:v>84.741309135135367</c:v>
                </c:pt>
                <c:pt idx="614">
                  <c:v>85.73034564816561</c:v>
                </c:pt>
                <c:pt idx="615">
                  <c:v>86.720809114739694</c:v>
                </c:pt>
                <c:pt idx="616">
                  <c:v>87.712600489336353</c:v>
                </c:pt>
                <c:pt idx="617">
                  <c:v>88.70562059364461</c:v>
                </c:pt>
                <c:pt idx="618">
                  <c:v>89.699770126481553</c:v>
                </c:pt>
                <c:pt idx="619">
                  <c:v>90.694949673722363</c:v>
                </c:pt>
                <c:pt idx="620">
                  <c:v>91.691059718241604</c:v>
                </c:pt>
                <c:pt idx="621">
                  <c:v>92.688000649864918</c:v>
                </c:pt>
                <c:pt idx="622">
                  <c:v>93.685672775329948</c:v>
                </c:pt>
                <c:pt idx="623">
                  <c:v>94.683976328255511</c:v>
                </c:pt>
                <c:pt idx="624">
                  <c:v>95.682811479118257</c:v>
                </c:pt>
                <c:pt idx="625">
                  <c:v>96.682078345235439</c:v>
                </c:pt>
                <c:pt idx="626">
                  <c:v>97.681677000753169</c:v>
                </c:pt>
                <c:pt idx="627">
                  <c:v>98.681507486638907</c:v>
                </c:pt>
                <c:pt idx="628">
                  <c:v>99.681469820677236</c:v>
                </c:pt>
                <c:pt idx="629">
                  <c:v>100.68146400746805</c:v>
                </c:pt>
                <c:pt idx="630">
                  <c:v>101.681390048426</c:v>
                </c:pt>
                <c:pt idx="631">
                  <c:v>102.68114795178026</c:v>
                </c:pt>
                <c:pt idx="632">
                  <c:v>103.68063774257364</c:v>
                </c:pt>
                <c:pt idx="633">
                  <c:v>104.67975947265994</c:v>
                </c:pt>
                <c:pt idx="634">
                  <c:v>105.67841323069877</c:v>
                </c:pt>
                <c:pt idx="635">
                  <c:v>106.6764991521465</c:v>
                </c:pt>
                <c:pt idx="636">
                  <c:v>107.67391742924276</c:v>
                </c:pt>
                <c:pt idx="637">
                  <c:v>108.67056832099102</c:v>
                </c:pt>
                <c:pt idx="638">
                  <c:v>109.66635216313261</c:v>
                </c:pt>
                <c:pt idx="639">
                  <c:v>110.66116937811317</c:v>
                </c:pt>
                <c:pt idx="640">
                  <c:v>111.65492048504019</c:v>
                </c:pt>
                <c:pt idx="641">
                  <c:v>112.64750610963111</c:v>
                </c:pt>
                <c:pt idx="642">
                  <c:v>113.63882699415061</c:v>
                </c:pt>
                <c:pt idx="643">
                  <c:v>114.62878400733635</c:v>
                </c:pt>
                <c:pt idx="644">
                  <c:v>115.61727815431198</c:v>
                </c:pt>
                <c:pt idx="645">
                  <c:v>116.60421058648653</c:v>
                </c:pt>
                <c:pt idx="646">
                  <c:v>117.58948261143922</c:v>
                </c:pt>
                <c:pt idx="647">
                  <c:v>118.57299570278862</c:v>
                </c:pt>
                <c:pt idx="648">
                  <c:v>119.55465151004519</c:v>
                </c:pt>
                <c:pt idx="649">
                  <c:v>120.53435186844625</c:v>
                </c:pt>
                <c:pt idx="650">
                  <c:v>121.51199880877236</c:v>
                </c:pt>
                <c:pt idx="651">
                  <c:v>122.4874945671442</c:v>
                </c:pt>
                <c:pt idx="652">
                  <c:v>123.46074159479885</c:v>
                </c:pt>
                <c:pt idx="653">
                  <c:v>124.43164256784456</c:v>
                </c:pt>
                <c:pt idx="654">
                  <c:v>125.40010039699312</c:v>
                </c:pt>
                <c:pt idx="655">
                  <c:v>126.36601823726866</c:v>
                </c:pt>
                <c:pt idx="656">
                  <c:v>127.32929949769209</c:v>
                </c:pt>
                <c:pt idx="657">
                  <c:v>128.28984785094011</c:v>
                </c:pt>
                <c:pt idx="658">
                  <c:v>129.24756724297779</c:v>
                </c:pt>
                <c:pt idx="659">
                  <c:v>130.20236190266408</c:v>
                </c:pt>
                <c:pt idx="660">
                  <c:v>131.15413635132867</c:v>
                </c:pt>
                <c:pt idx="661">
                  <c:v>132.10279541231981</c:v>
                </c:pt>
                <c:pt idx="662">
                  <c:v>133.04824422052195</c:v>
                </c:pt>
                <c:pt idx="663">
                  <c:v>133.99038823184216</c:v>
                </c:pt>
                <c:pt idx="664">
                  <c:v>134.92913323266441</c:v>
                </c:pt>
                <c:pt idx="665">
                  <c:v>135.86438534927092</c:v>
                </c:pt>
                <c:pt idx="666">
                  <c:v>136.79605105722936</c:v>
                </c:pt>
                <c:pt idx="667">
                  <c:v>137.72403719074538</c:v>
                </c:pt>
                <c:pt idx="668">
                  <c:v>138.64825095197892</c:v>
                </c:pt>
                <c:pt idx="669">
                  <c:v>139.56859992032403</c:v>
                </c:pt>
                <c:pt idx="670">
                  <c:v>140.48499206165081</c:v>
                </c:pt>
                <c:pt idx="671">
                  <c:v>141.39733573750883</c:v>
                </c:pt>
                <c:pt idx="672">
                  <c:v>142.30553971429075</c:v>
                </c:pt>
                <c:pt idx="673">
                  <c:v>143.20951317235574</c:v>
                </c:pt>
                <c:pt idx="674">
                  <c:v>144.10916571511132</c:v>
                </c:pt>
                <c:pt idx="675">
                  <c:v>145.00440737805289</c:v>
                </c:pt>
                <c:pt idx="676">
                  <c:v>145.8951486377602</c:v>
                </c:pt>
                <c:pt idx="677">
                  <c:v>146.78130042084956</c:v>
                </c:pt>
                <c:pt idx="678">
                  <c:v>147.66277411288112</c:v>
                </c:pt>
                <c:pt idx="679">
                  <c:v>148.53948156722026</c:v>
                </c:pt>
                <c:pt idx="680">
                  <c:v>149.41133511385209</c:v>
                </c:pt>
                <c:pt idx="681">
                  <c:v>150.27824756814852</c:v>
                </c:pt>
                <c:pt idx="682">
                  <c:v>151.14013223958653</c:v>
                </c:pt>
                <c:pt idx="683">
                  <c:v>151.99690294041721</c:v>
                </c:pt>
                <c:pt idx="684">
                  <c:v>152.84847399428449</c:v>
                </c:pt>
                <c:pt idx="685">
                  <c:v>153.69476024479258</c:v>
                </c:pt>
                <c:pt idx="686">
                  <c:v>154.53567706402163</c:v>
                </c:pt>
                <c:pt idx="687">
                  <c:v>155.37114036099058</c:v>
                </c:pt>
                <c:pt idx="688">
                  <c:v>156.20106659006586</c:v>
                </c:pt>
                <c:pt idx="689">
                  <c:v>157.02537275931621</c:v>
                </c:pt>
                <c:pt idx="690">
                  <c:v>157.84397643881161</c:v>
                </c:pt>
                <c:pt idx="691">
                  <c:v>158.65679576886629</c:v>
                </c:pt>
                <c:pt idx="692">
                  <c:v>159.46374946822459</c:v>
                </c:pt>
                <c:pt idx="693">
                  <c:v>160.264756842189</c:v>
                </c:pt>
                <c:pt idx="694">
                  <c:v>161.05973779068967</c:v>
                </c:pt>
                <c:pt idx="695">
                  <c:v>161.84861281629424</c:v>
                </c:pt>
                <c:pt idx="696">
                  <c:v>162.63130303215749</c:v>
                </c:pt>
                <c:pt idx="697">
                  <c:v>163.40773016991011</c:v>
                </c:pt>
                <c:pt idx="698">
                  <c:v>164.17781658748532</c:v>
                </c:pt>
                <c:pt idx="699">
                  <c:v>164.94148527688316</c:v>
                </c:pt>
                <c:pt idx="700">
                  <c:v>165.69865987187103</c:v>
                </c:pt>
                <c:pt idx="701">
                  <c:v>166.44926465562037</c:v>
                </c:pt>
                <c:pt idx="702">
                  <c:v>167.19322456827837</c:v>
                </c:pt>
                <c:pt idx="703">
                  <c:v>167.93046521447371</c:v>
                </c:pt>
                <c:pt idx="704">
                  <c:v>168.66091287075616</c:v>
                </c:pt>
                <c:pt idx="705">
                  <c:v>169.38449449296877</c:v>
                </c:pt>
                <c:pt idx="706">
                  <c:v>170.10113772355226</c:v>
                </c:pt>
                <c:pt idx="707">
                  <c:v>170.81077089878085</c:v>
                </c:pt>
                <c:pt idx="708">
                  <c:v>171.51332305592834</c:v>
                </c:pt>
                <c:pt idx="709">
                  <c:v>172.20872394036448</c:v>
                </c:pt>
                <c:pt idx="710">
                  <c:v>172.89690401258031</c:v>
                </c:pt>
                <c:pt idx="711">
                  <c:v>173.57779445514208</c:v>
                </c:pt>
                <c:pt idx="712">
                  <c:v>174.25132717957297</c:v>
                </c:pt>
                <c:pt idx="713">
                  <c:v>174.91743483316182</c:v>
                </c:pt>
                <c:pt idx="714">
                  <c:v>175.57605080569834</c:v>
                </c:pt>
                <c:pt idx="715">
                  <c:v>176.22710923613411</c:v>
                </c:pt>
                <c:pt idx="716">
                  <c:v>176.87054501916865</c:v>
                </c:pt>
                <c:pt idx="717">
                  <c:v>177.50629381175986</c:v>
                </c:pt>
                <c:pt idx="718">
                  <c:v>178.13429203955823</c:v>
                </c:pt>
                <c:pt idx="719">
                  <c:v>178.75447690326436</c:v>
                </c:pt>
                <c:pt idx="720">
                  <c:v>179.36678638490866</c:v>
                </c:pt>
                <c:pt idx="721">
                  <c:v>179.97115925405325</c:v>
                </c:pt>
                <c:pt idx="722">
                  <c:v>180.56753507391485</c:v>
                </c:pt>
                <c:pt idx="723">
                  <c:v>181.15585420740842</c:v>
                </c:pt>
                <c:pt idx="724">
                  <c:v>181.73605782311094</c:v>
                </c:pt>
                <c:pt idx="725">
                  <c:v>182.30808790114429</c:v>
                </c:pt>
                <c:pt idx="726">
                  <c:v>182.87188723897737</c:v>
                </c:pt>
                <c:pt idx="727">
                  <c:v>183.42739945714624</c:v>
                </c:pt>
                <c:pt idx="728">
                  <c:v>183.97456900489198</c:v>
                </c:pt>
                <c:pt idx="729">
                  <c:v>184.51334116571581</c:v>
                </c:pt>
                <c:pt idx="730">
                  <c:v>185.04366206285061</c:v>
                </c:pt>
                <c:pt idx="731">
                  <c:v>185.56547866464859</c:v>
                </c:pt>
                <c:pt idx="732">
                  <c:v>186.07873878988448</c:v>
                </c:pt>
                <c:pt idx="733">
                  <c:v>186.5833911129734</c:v>
                </c:pt>
                <c:pt idx="734">
                  <c:v>187.0793851691036</c:v>
                </c:pt>
                <c:pt idx="735">
                  <c:v>187.56667135928282</c:v>
                </c:pt>
                <c:pt idx="736">
                  <c:v>188.04520095529807</c:v>
                </c:pt>
                <c:pt idx="737">
                  <c:v>188.5149261045886</c:v>
                </c:pt>
                <c:pt idx="738">
                  <c:v>188.97579983503081</c:v>
                </c:pt>
                <c:pt idx="739">
                  <c:v>189.42777605963579</c:v>
                </c:pt>
                <c:pt idx="740">
                  <c:v>189.87080958115769</c:v>
                </c:pt>
                <c:pt idx="741">
                  <c:v>190.30485609661361</c:v>
                </c:pt>
                <c:pt idx="742">
                  <c:v>190.72987220171362</c:v>
                </c:pt>
                <c:pt idx="743">
                  <c:v>191.14581539520145</c:v>
                </c:pt>
                <c:pt idx="744">
                  <c:v>191.55264408310435</c:v>
                </c:pt>
                <c:pt idx="745">
                  <c:v>191.95031758289258</c:v>
                </c:pt>
                <c:pt idx="746">
                  <c:v>192.33879612754748</c:v>
                </c:pt>
                <c:pt idx="747">
                  <c:v>192.71804086953841</c:v>
                </c:pt>
                <c:pt idx="748">
                  <c:v>193.08801388470715</c:v>
                </c:pt>
                <c:pt idx="749">
                  <c:v>193.4486781760605</c:v>
                </c:pt>
                <c:pt idx="750">
                  <c:v>193.79999767746989</c:v>
                </c:pt>
                <c:pt idx="751">
                  <c:v>194.14193725727793</c:v>
                </c:pt>
                <c:pt idx="752">
                  <c:v>194.47446272181162</c:v>
                </c:pt>
                <c:pt idx="753">
                  <c:v>194.79754081880154</c:v>
                </c:pt>
                <c:pt idx="754">
                  <c:v>195.1111392407073</c:v>
                </c:pt>
                <c:pt idx="755">
                  <c:v>195.41522662794802</c:v>
                </c:pt>
                <c:pt idx="756">
                  <c:v>195.70977257203833</c:v>
                </c:pt>
                <c:pt idx="757">
                  <c:v>195.99474761862933</c:v>
                </c:pt>
                <c:pt idx="758">
                  <c:v>196.27012327045384</c:v>
                </c:pt>
                <c:pt idx="759">
                  <c:v>196.53587199017613</c:v>
                </c:pt>
                <c:pt idx="760">
                  <c:v>196.7919672031457</c:v>
                </c:pt>
                <c:pt idx="761">
                  <c:v>197.03838330005465</c:v>
                </c:pt>
                <c:pt idx="762">
                  <c:v>197.27509563949866</c:v>
                </c:pt>
                <c:pt idx="763">
                  <c:v>197.50208055044101</c:v>
                </c:pt>
                <c:pt idx="764">
                  <c:v>197.71931533457979</c:v>
                </c:pt>
                <c:pt idx="765">
                  <c:v>197.92677826861757</c:v>
                </c:pt>
                <c:pt idx="766">
                  <c:v>198.12444860643393</c:v>
                </c:pt>
                <c:pt idx="767">
                  <c:v>198.3123065811597</c:v>
                </c:pt>
                <c:pt idx="768">
                  <c:v>198.49033340715403</c:v>
                </c:pt>
                <c:pt idx="769">
                  <c:v>198.65851128188262</c:v>
                </c:pt>
                <c:pt idx="770">
                  <c:v>198.81682338769821</c:v>
                </c:pt>
                <c:pt idx="771">
                  <c:v>198.96525389352209</c:v>
                </c:pt>
                <c:pt idx="772">
                  <c:v>199.10378795642737</c:v>
                </c:pt>
                <c:pt idx="773">
                  <c:v>199.23241172312325</c:v>
                </c:pt>
                <c:pt idx="774">
                  <c:v>199.35111233134023</c:v>
                </c:pt>
                <c:pt idx="775">
                  <c:v>199.45987791111634</c:v>
                </c:pt>
                <c:pt idx="776">
                  <c:v>199.55869758598436</c:v>
                </c:pt>
                <c:pt idx="777">
                  <c:v>199.64756147405905</c:v>
                </c:pt>
                <c:pt idx="778">
                  <c:v>199.72646068902569</c:v>
                </c:pt>
                <c:pt idx="779">
                  <c:v>199.79538734102854</c:v>
                </c:pt>
                <c:pt idx="780">
                  <c:v>199.85433453745986</c:v>
                </c:pt>
                <c:pt idx="781">
                  <c:v>199.90329638364904</c:v>
                </c:pt>
                <c:pt idx="782">
                  <c:v>199.94226798345238</c:v>
                </c:pt>
                <c:pt idx="783">
                  <c:v>199.97124543974229</c:v>
                </c:pt>
                <c:pt idx="784">
                  <c:v>199.99022585479736</c:v>
                </c:pt>
                <c:pt idx="785">
                  <c:v>199.99920733059182</c:v>
                </c:pt>
                <c:pt idx="786">
                  <c:v>199.99818896898563</c:v>
                </c:pt>
                <c:pt idx="787">
                  <c:v>199.9871708718141</c:v>
                </c:pt>
                <c:pt idx="788">
                  <c:v>199.96615414087773</c:v>
                </c:pt>
                <c:pt idx="789">
                  <c:v>199.93514087783214</c:v>
                </c:pt>
                <c:pt idx="790">
                  <c:v>199.89413418397777</c:v>
                </c:pt>
                <c:pt idx="791">
                  <c:v>199.84313815994983</c:v>
                </c:pt>
                <c:pt idx="792">
                  <c:v>199.78215790530825</c:v>
                </c:pt>
                <c:pt idx="793">
                  <c:v>199.71119951802766</c:v>
                </c:pt>
                <c:pt idx="794">
                  <c:v>199.63027009388765</c:v>
                </c:pt>
                <c:pt idx="795">
                  <c:v>199.53937772576319</c:v>
                </c:pt>
                <c:pt idx="796">
                  <c:v>199.43853150281535</c:v>
                </c:pt>
                <c:pt idx="797">
                  <c:v>199.32774150958244</c:v>
                </c:pt>
                <c:pt idx="798">
                  <c:v>199.20701882497139</c:v>
                </c:pt>
                <c:pt idx="799">
                  <c:v>199.07637552115006</c:v>
                </c:pt>
                <c:pt idx="800">
                  <c:v>198.93582466234</c:v>
                </c:pt>
                <c:pt idx="801">
                  <c:v>198.78538030350995</c:v>
                </c:pt>
                <c:pt idx="802">
                  <c:v>198.62505748897047</c:v>
                </c:pt>
                <c:pt idx="803">
                  <c:v>198.4548722508693</c:v>
                </c:pt>
                <c:pt idx="804">
                  <c:v>198.27484160758854</c:v>
                </c:pt>
                <c:pt idx="805">
                  <c:v>198.08498356204245</c:v>
                </c:pt>
                <c:pt idx="806">
                  <c:v>197.88531709987734</c:v>
                </c:pt>
                <c:pt idx="807">
                  <c:v>197.6758621875731</c:v>
                </c:pt>
                <c:pt idx="808">
                  <c:v>197.45663977044637</c:v>
                </c:pt>
                <c:pt idx="809">
                  <c:v>197.22767177055619</c:v>
                </c:pt>
                <c:pt idx="810">
                  <c:v>196.98898108451175</c:v>
                </c:pt>
                <c:pt idx="811">
                  <c:v>196.74059158118274</c:v>
                </c:pt>
                <c:pt idx="812">
                  <c:v>196.4825280993125</c:v>
                </c:pt>
                <c:pt idx="813">
                  <c:v>196.21481644503416</c:v>
                </c:pt>
                <c:pt idx="814">
                  <c:v>195.93748338929009</c:v>
                </c:pt>
                <c:pt idx="815">
                  <c:v>195.65055666515468</c:v>
                </c:pt>
                <c:pt idx="816">
                  <c:v>195.35406496506133</c:v>
                </c:pt>
                <c:pt idx="817">
                  <c:v>195.04803793793292</c:v>
                </c:pt>
                <c:pt idx="818">
                  <c:v>194.73250618621717</c:v>
                </c:pt>
                <c:pt idx="819">
                  <c:v>194.40750126282626</c:v>
                </c:pt>
                <c:pt idx="820">
                  <c:v>194.07305566798169</c:v>
                </c:pt>
                <c:pt idx="821">
                  <c:v>193.72920284596432</c:v>
                </c:pt>
                <c:pt idx="822">
                  <c:v>193.37597718176977</c:v>
                </c:pt>
                <c:pt idx="823">
                  <c:v>193.01341399767009</c:v>
                </c:pt>
                <c:pt idx="824">
                  <c:v>192.64154954968154</c:v>
                </c:pt>
                <c:pt idx="825">
                  <c:v>192.2604210239391</c:v>
                </c:pt>
                <c:pt idx="826">
                  <c:v>191.87006653297766</c:v>
                </c:pt>
                <c:pt idx="827">
                  <c:v>191.47052511192106</c:v>
                </c:pt>
                <c:pt idx="828">
                  <c:v>191.06183671457848</c:v>
                </c:pt>
                <c:pt idx="829">
                  <c:v>190.64404220944903</c:v>
                </c:pt>
                <c:pt idx="830">
                  <c:v>190.21718337563507</c:v>
                </c:pt>
                <c:pt idx="831">
                  <c:v>189.78130289866431</c:v>
                </c:pt>
                <c:pt idx="832">
                  <c:v>189.33644436622117</c:v>
                </c:pt>
                <c:pt idx="833">
                  <c:v>188.8826522637882</c:v>
                </c:pt>
                <c:pt idx="834">
                  <c:v>188.41997197019748</c:v>
                </c:pt>
                <c:pt idx="835">
                  <c:v>187.94844975309283</c:v>
                </c:pt>
                <c:pt idx="836">
                  <c:v>187.46813276430299</c:v>
                </c:pt>
                <c:pt idx="837">
                  <c:v>186.97906903512657</c:v>
                </c:pt>
                <c:pt idx="838">
                  <c:v>186.48130747152896</c:v>
                </c:pt>
                <c:pt idx="839">
                  <c:v>185.9748978492517</c:v>
                </c:pt>
                <c:pt idx="840">
                  <c:v>185.45989080883504</c:v>
                </c:pt>
                <c:pt idx="841">
                  <c:v>184.93633785055385</c:v>
                </c:pt>
                <c:pt idx="842">
                  <c:v>184.40429132926766</c:v>
                </c:pt>
                <c:pt idx="843">
                  <c:v>183.86380444918518</c:v>
                </c:pt>
                <c:pt idx="844">
                  <c:v>183.31493125854405</c:v>
                </c:pt>
                <c:pt idx="845">
                  <c:v>182.75772664420597</c:v>
                </c:pt>
                <c:pt idx="846">
                  <c:v>182.192246326168</c:v>
                </c:pt>
                <c:pt idx="847">
                  <c:v>181.61854685199074</c:v>
                </c:pt>
                <c:pt idx="848">
                  <c:v>181.03668559114351</c:v>
                </c:pt>
                <c:pt idx="849">
                  <c:v>180.4467207292675</c:v>
                </c:pt>
                <c:pt idx="850">
                  <c:v>179.84871126235726</c:v>
                </c:pt>
                <c:pt idx="851">
                  <c:v>179.24271699086117</c:v>
                </c:pt>
                <c:pt idx="852">
                  <c:v>178.62879851370138</c:v>
                </c:pt>
                <c:pt idx="853">
                  <c:v>178.00701722221399</c:v>
                </c:pt>
                <c:pt idx="854">
                  <c:v>177.37743529401001</c:v>
                </c:pt>
                <c:pt idx="855">
                  <c:v>176.74011568675763</c:v>
                </c:pt>
                <c:pt idx="856">
                  <c:v>176.0951221318864</c:v>
                </c:pt>
                <c:pt idx="857">
                  <c:v>175.44251912821443</c:v>
                </c:pt>
                <c:pt idx="858">
                  <c:v>174.78237193549819</c:v>
                </c:pt>
                <c:pt idx="859">
                  <c:v>174.11474656790682</c:v>
                </c:pt>
                <c:pt idx="860">
                  <c:v>173.43970978742072</c:v>
                </c:pt>
                <c:pt idx="861">
                  <c:v>172.75732909715549</c:v>
                </c:pt>
                <c:pt idx="862">
                  <c:v>172.06767273461139</c:v>
                </c:pt>
                <c:pt idx="863">
                  <c:v>171.37080966485007</c:v>
                </c:pt>
                <c:pt idx="864">
                  <c:v>170.66680957359773</c:v>
                </c:pt>
                <c:pt idx="865">
                  <c:v>169.95574286027684</c:v>
                </c:pt>
                <c:pt idx="866">
                  <c:v>169.23768063096617</c:v>
                </c:pt>
                <c:pt idx="867">
                  <c:v>168.51269469129028</c:v>
                </c:pt>
                <c:pt idx="868">
                  <c:v>167.78085753923898</c:v>
                </c:pt>
                <c:pt idx="869">
                  <c:v>167.04224235791764</c:v>
                </c:pt>
                <c:pt idx="870">
                  <c:v>166.29692300822882</c:v>
                </c:pt>
                <c:pt idx="871">
                  <c:v>165.54497402148647</c:v>
                </c:pt>
                <c:pt idx="872">
                  <c:v>164.7864705919626</c:v>
                </c:pt>
                <c:pt idx="873">
                  <c:v>164.02148856936805</c:v>
                </c:pt>
                <c:pt idx="874">
                  <c:v>163.25010445126765</c:v>
                </c:pt>
                <c:pt idx="875">
                  <c:v>162.47239537543032</c:v>
                </c:pt>
                <c:pt idx="876">
                  <c:v>161.68843911211565</c:v>
                </c:pt>
                <c:pt idx="877">
                  <c:v>160.89831405629664</c:v>
                </c:pt>
                <c:pt idx="878">
                  <c:v>160.10209921982039</c:v>
                </c:pt>
                <c:pt idx="879">
                  <c:v>159.29987422350709</c:v>
                </c:pt>
                <c:pt idx="880">
                  <c:v>158.49171928918784</c:v>
                </c:pt>
                <c:pt idx="881">
                  <c:v>157.67771523168261</c:v>
                </c:pt>
                <c:pt idx="882">
                  <c:v>156.85794345071881</c:v>
                </c:pt>
                <c:pt idx="883">
                  <c:v>156.03248592279138</c:v>
                </c:pt>
                <c:pt idx="884">
                  <c:v>155.20142519296527</c:v>
                </c:pt>
                <c:pt idx="885">
                  <c:v>154.3648443666209</c:v>
                </c:pt>
                <c:pt idx="886">
                  <c:v>153.52282710114378</c:v>
                </c:pt>
                <c:pt idx="887">
                  <c:v>152.6754575975587</c:v>
                </c:pt>
                <c:pt idx="888">
                  <c:v>151.82282059210996</c:v>
                </c:pt>
                <c:pt idx="889">
                  <c:v>150.96500134778756</c:v>
                </c:pt>
                <c:pt idx="890">
                  <c:v>150.10208564580108</c:v>
                </c:pt>
                <c:pt idx="891">
                  <c:v>149.23415977700159</c:v>
                </c:pt>
                <c:pt idx="892">
                  <c:v>148.36131053325275</c:v>
                </c:pt>
                <c:pt idx="893">
                  <c:v>147.48362519875153</c:v>
                </c:pt>
                <c:pt idx="894">
                  <c:v>146.60119154130001</c:v>
                </c:pt>
                <c:pt idx="895">
                  <c:v>145.71409780352855</c:v>
                </c:pt>
                <c:pt idx="896">
                  <c:v>144.82243269407167</c:v>
                </c:pt>
                <c:pt idx="897">
                  <c:v>143.92628537869732</c:v>
                </c:pt>
                <c:pt idx="898">
                  <c:v>143.02574547139017</c:v>
                </c:pt>
                <c:pt idx="899">
                  <c:v>142.12090302539059</c:v>
                </c:pt>
                <c:pt idx="900">
                  <c:v>141.21184852418909</c:v>
                </c:pt>
                <c:pt idx="901">
                  <c:v>140.29867287247828</c:v>
                </c:pt>
                <c:pt idx="902">
                  <c:v>139.38146738706232</c:v>
                </c:pt>
                <c:pt idx="903">
                  <c:v>138.46032378772543</c:v>
                </c:pt>
                <c:pt idx="904">
                  <c:v>137.53533418805995</c:v>
                </c:pt>
                <c:pt idx="905">
                  <c:v>136.60659108625498</c:v>
                </c:pt>
                <c:pt idx="906">
                  <c:v>135.67418735584681</c:v>
                </c:pt>
                <c:pt idx="907">
                  <c:v>134.73821623643141</c:v>
                </c:pt>
                <c:pt idx="908">
                  <c:v>133.79877132434081</c:v>
                </c:pt>
                <c:pt idx="909">
                  <c:v>132.85594656328331</c:v>
                </c:pt>
                <c:pt idx="910">
                  <c:v>131.90983623494935</c:v>
                </c:pt>
                <c:pt idx="911">
                  <c:v>130.96053494958335</c:v>
                </c:pt>
                <c:pt idx="912">
                  <c:v>130.00813763652272</c:v>
                </c:pt>
                <c:pt idx="913">
                  <c:v>129.05273953470515</c:v>
                </c:pt>
                <c:pt idx="914">
                  <c:v>128.09443618314467</c:v>
                </c:pt>
                <c:pt idx="915">
                  <c:v>127.1333234113778</c:v>
                </c:pt>
                <c:pt idx="916">
                  <c:v>126.16949732988083</c:v>
                </c:pt>
                <c:pt idx="917">
                  <c:v>125.20305432045872</c:v>
                </c:pt>
                <c:pt idx="918">
                  <c:v>124.23409102660702</c:v>
                </c:pt>
                <c:pt idx="919">
                  <c:v>123.26270434384769</c:v>
                </c:pt>
                <c:pt idx="920">
                  <c:v>122.28899141003949</c:v>
                </c:pt>
                <c:pt idx="921">
                  <c:v>121.31304959566438</c:v>
                </c:pt>
                <c:pt idx="922">
                  <c:v>120.33497649409051</c:v>
                </c:pt>
                <c:pt idx="923">
                  <c:v>119.354869911813</c:v>
                </c:pt>
                <c:pt idx="924">
                  <c:v>118.37282785867332</c:v>
                </c:pt>
                <c:pt idx="925">
                  <c:v>117.3889485380584</c:v>
                </c:pt>
                <c:pt idx="926">
                  <c:v>116.40333033708042</c:v>
                </c:pt>
                <c:pt idx="927">
                  <c:v>115.41607181673812</c:v>
                </c:pt>
                <c:pt idx="928">
                  <c:v>114.42727170206085</c:v>
                </c:pt>
                <c:pt idx="929">
                  <c:v>113.43702887223604</c:v>
                </c:pt>
                <c:pt idx="930">
                  <c:v>112.44544235072151</c:v>
                </c:pt>
                <c:pt idx="931">
                  <c:v>111.45261129534306</c:v>
                </c:pt>
                <c:pt idx="932">
                  <c:v>110.45863498837889</c:v>
                </c:pt>
                <c:pt idx="933">
                  <c:v>109.46361282663139</c:v>
                </c:pt>
                <c:pt idx="934">
                  <c:v>108.46764431148753</c:v>
                </c:pt>
                <c:pt idx="935">
                  <c:v>107.47082903896889</c:v>
                </c:pt>
                <c:pt idx="936">
                  <c:v>106.47326668977202</c:v>
                </c:pt>
                <c:pt idx="937">
                  <c:v>105.47505701930052</c:v>
                </c:pt>
                <c:pt idx="938">
                  <c:v>104.47629984768965</c:v>
                </c:pt>
                <c:pt idx="939">
                  <c:v>103.47709504982423</c:v>
                </c:pt>
                <c:pt idx="940">
                  <c:v>102.4775425453514</c:v>
                </c:pt>
                <c:pt idx="941">
                  <c:v>101.47774228868866</c:v>
                </c:pt>
                <c:pt idx="942">
                  <c:v>100.47779425902849</c:v>
                </c:pt>
                <c:pt idx="943">
                  <c:v>99.477798450340572</c:v>
                </c:pt>
                <c:pt idx="944">
                  <c:v>98.47785486137245</c:v>
                </c:pt>
                <c:pt idx="945">
                  <c:v>97.478063485649756</c:v>
                </c:pt>
                <c:pt idx="946">
                  <c:v>96.478524301476881</c:v>
                </c:pt>
                <c:pt idx="947">
                  <c:v>95.479337261939307</c:v>
                </c:pt>
                <c:pt idx="948">
                  <c:v>94.480602284908329</c:v>
                </c:pt>
                <c:pt idx="949">
                  <c:v>93.482419243049392</c:v>
                </c:pt>
                <c:pt idx="950">
                  <c:v>92.484887953834829</c:v>
                </c:pt>
                <c:pt idx="951">
                  <c:v>91.488108169562324</c:v>
                </c:pt>
                <c:pt idx="952">
                  <c:v>90.492179567379637</c:v>
                </c:pt>
                <c:pt idx="953">
                  <c:v>89.497201739317063</c:v>
                </c:pt>
                <c:pt idx="954">
                  <c:v>88.503274182328255</c:v>
                </c:pt>
                <c:pt idx="955">
                  <c:v>87.510496288340633</c:v>
                </c:pt>
                <c:pt idx="956">
                  <c:v>86.518967334316287</c:v>
                </c:pt>
                <c:pt idx="957">
                  <c:v>85.52878647232437</c:v>
                </c:pt>
                <c:pt idx="958">
                  <c:v>84.540052719625905</c:v>
                </c:pt>
                <c:pt idx="959">
                  <c:v>83.552864948772225</c:v>
                </c:pt>
                <c:pt idx="960">
                  <c:v>82.567321877717774</c:v>
                </c:pt>
                <c:pt idx="961">
                  <c:v>81.583522059948379</c:v>
                </c:pt>
                <c:pt idx="962">
                  <c:v>80.601563874625953</c:v>
                </c:pt>
                <c:pt idx="963">
                  <c:v>79.621545516750771</c:v>
                </c:pt>
                <c:pt idx="964">
                  <c:v>78.643564987341932</c:v>
                </c:pt>
                <c:pt idx="965">
                  <c:v>77.667720083637363</c:v>
                </c:pt>
                <c:pt idx="966">
                  <c:v>76.69410838931428</c:v>
                </c:pt>
                <c:pt idx="967">
                  <c:v>75.722827264730739</c:v>
                </c:pt>
                <c:pt idx="968">
                  <c:v>74.753973837189832</c:v>
                </c:pt>
                <c:pt idx="969">
                  <c:v>73.787644991226912</c:v>
                </c:pt>
                <c:pt idx="970">
                  <c:v>72.823937358921313</c:v>
                </c:pt>
                <c:pt idx="971">
                  <c:v>71.862947310233181</c:v>
                </c:pt>
                <c:pt idx="972">
                  <c:v>70.904770943366543</c:v>
                </c:pt>
                <c:pt idx="973">
                  <c:v>69.949504075159652</c:v>
                </c:pt>
                <c:pt idx="974">
                  <c:v>68.997242231503236</c:v>
                </c:pt>
                <c:pt idx="975">
                  <c:v>68.048080637788118</c:v>
                </c:pt>
                <c:pt idx="976">
                  <c:v>67.102114209382719</c:v>
                </c:pt>
                <c:pt idx="977">
                  <c:v>66.159437542141561</c:v>
                </c:pt>
                <c:pt idx="978">
                  <c:v>65.220144902945833</c:v>
                </c:pt>
                <c:pt idx="979">
                  <c:v>64.284330220276672</c:v>
                </c:pt>
                <c:pt idx="980">
                  <c:v>63.352087074822528</c:v>
                </c:pt>
                <c:pt idx="981">
                  <c:v>62.423508690121082</c:v>
                </c:pt>
                <c:pt idx="982">
                  <c:v>61.498687923236986</c:v>
                </c:pt>
                <c:pt idx="983">
                  <c:v>60.577717255476237</c:v>
                </c:pt>
                <c:pt idx="984">
                  <c:v>59.660688783138156</c:v>
                </c:pt>
                <c:pt idx="985">
                  <c:v>58.747694208305781</c:v>
                </c:pt>
                <c:pt idx="986">
                  <c:v>57.838824829675758</c:v>
                </c:pt>
                <c:pt idx="987">
                  <c:v>56.934171533428582</c:v>
                </c:pt>
                <c:pt idx="988">
                  <c:v>56.033824784139988</c:v>
                </c:pt>
                <c:pt idx="989">
                  <c:v>55.137874615734631</c:v>
                </c:pt>
                <c:pt idx="990">
                  <c:v>54.246410622482713</c:v>
                </c:pt>
                <c:pt idx="991">
                  <c:v>53.359521950040687</c:v>
                </c:pt>
                <c:pt idx="992">
                  <c:v>52.477297286536711</c:v>
                </c:pt>
                <c:pt idx="993">
                  <c:v>51.599824853701968</c:v>
                </c:pt>
                <c:pt idx="994">
                  <c:v>50.727192398048508</c:v>
                </c:pt>
                <c:pt idx="995">
                  <c:v>49.859487182094711</c:v>
                </c:pt>
                <c:pt idx="996">
                  <c:v>48.996795975639074</c:v>
                </c:pt>
                <c:pt idx="997">
                  <c:v>48.139205047083358</c:v>
                </c:pt>
                <c:pt idx="998">
                  <c:v>47.286800154805739</c:v>
                </c:pt>
                <c:pt idx="999">
                  <c:v>46.439666538585122</c:v>
                </c:pt>
                <c:pt idx="1000">
                  <c:v>45.597888911077177</c:v>
                </c:pt>
                <c:pt idx="1001">
                  <c:v>44.761551449343187</c:v>
                </c:pt>
                <c:pt idx="1002">
                  <c:v>43.930737786432381</c:v>
                </c:pt>
                <c:pt idx="1003">
                  <c:v>43.10553100301869</c:v>
                </c:pt>
                <c:pt idx="1004">
                  <c:v>42.286013619092813</c:v>
                </c:pt>
                <c:pt idx="1005">
                  <c:v>41.472267585710185</c:v>
                </c:pt>
                <c:pt idx="1006">
                  <c:v>40.664374276796046</c:v>
                </c:pt>
                <c:pt idx="1007">
                  <c:v>39.862414481008038</c:v>
                </c:pt>
                <c:pt idx="1008">
                  <c:v>39.066468393657438</c:v>
                </c:pt>
                <c:pt idx="1009">
                  <c:v>38.276615608689688</c:v>
                </c:pt>
                <c:pt idx="1010">
                  <c:v>37.492935110725099</c:v>
                </c:pt>
                <c:pt idx="1011">
                  <c:v>36.715505267160388</c:v>
                </c:pt>
                <c:pt idx="1012">
                  <c:v>35.944403820332056</c:v>
                </c:pt>
                <c:pt idx="1013">
                  <c:v>35.17970787974221</c:v>
                </c:pt>
                <c:pt idx="1014">
                  <c:v>34.42149391434765</c:v>
                </c:pt>
                <c:pt idx="1015">
                  <c:v>33.669837744913096</c:v>
                </c:pt>
                <c:pt idx="1016">
                  <c:v>32.924814536429096</c:v>
                </c:pt>
                <c:pt idx="1017">
                  <c:v>32.186498790595635</c:v>
                </c:pt>
                <c:pt idx="1018">
                  <c:v>31.454964338372065</c:v>
                </c:pt>
                <c:pt idx="1019">
                  <c:v>30.730284332593982</c:v>
                </c:pt>
                <c:pt idx="1020">
                  <c:v>30.012531240658063</c:v>
                </c:pt>
                <c:pt idx="1021">
                  <c:v>29.301776837275398</c:v>
                </c:pt>
                <c:pt idx="1022">
                  <c:v>28.598092197293994</c:v>
                </c:pt>
                <c:pt idx="1023">
                  <c:v>27.901547688591492</c:v>
                </c:pt>
                <c:pt idx="1024">
                  <c:v>27.212212965038276</c:v>
                </c:pt>
                <c:pt idx="1025">
                  <c:v>26.530156959532263</c:v>
                </c:pt>
                <c:pt idx="1026">
                  <c:v>25.855447877105647</c:v>
                </c:pt>
                <c:pt idx="1027">
                  <c:v>25.18815318810438</c:v>
                </c:pt>
                <c:pt idx="1028">
                  <c:v>24.528339621441319</c:v>
                </c:pt>
                <c:pt idx="1029">
                  <c:v>23.876073157923258</c:v>
                </c:pt>
                <c:pt idx="1030">
                  <c:v>23.231419023653018</c:v>
                </c:pt>
                <c:pt idx="1031">
                  <c:v>22.594441683506815</c:v>
                </c:pt>
                <c:pt idx="1032">
                  <c:v>21.965204834687853</c:v>
                </c:pt>
                <c:pt idx="1033">
                  <c:v>21.343771400356616</c:v>
                </c:pt>
                <c:pt idx="1034">
                  <c:v>20.730203523338716</c:v>
                </c:pt>
                <c:pt idx="1035">
                  <c:v>20.124562559910544</c:v>
                </c:pt>
                <c:pt idx="1036">
                  <c:v>19.526909073663731</c:v>
                </c:pt>
                <c:pt idx="1037">
                  <c:v>18.937302829448868</c:v>
                </c:pt>
                <c:pt idx="1038">
                  <c:v>18.355802787399028</c:v>
                </c:pt>
                <c:pt idx="1039">
                  <c:v>17.782467097033859</c:v>
                </c:pt>
                <c:pt idx="1040">
                  <c:v>17.217353091444593</c:v>
                </c:pt>
                <c:pt idx="1041">
                  <c:v>16.660517281560885</c:v>
                </c:pt>
                <c:pt idx="1042">
                  <c:v>16.112015350499675</c:v>
                </c:pt>
                <c:pt idx="1043">
                  <c:v>15.571902147996994</c:v>
                </c:pt>
                <c:pt idx="1044">
                  <c:v>15.040231684923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03696"/>
        <c:axId val="376904088"/>
      </c:scatterChart>
      <c:valAx>
        <c:axId val="37690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904088"/>
        <c:crosses val="autoZero"/>
        <c:crossBetween val="midCat"/>
      </c:valAx>
      <c:valAx>
        <c:axId val="376904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69036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Ming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Ming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Ming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ay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Ming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May 2018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802.11-18/0880r0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hart" Target="../charts/chart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Ming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Self-Interference Cancellation in Full Duplex for 802.11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2018-05-08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0608"/>
              </p:ext>
            </p:extLst>
          </p:nvPr>
        </p:nvGraphicFramePr>
        <p:xfrm>
          <a:off x="1147763" y="2600325"/>
          <a:ext cx="6786562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Document" r:id="rId5" imgW="8205427" imgH="4436175" progId="Word.Document.8">
                  <p:embed/>
                </p:oleObj>
              </mc:Choice>
              <mc:Fallback>
                <p:oleObj name="Document" r:id="rId5" imgW="8205427" imgH="4436175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600325"/>
                        <a:ext cx="6786562" cy="366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210045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8236" y="45503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 smtClean="0"/>
              <a:t>RFFE/Analog SIC - Possible Approaches</a:t>
            </a:r>
            <a:endParaRPr lang="en-US" sz="2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3915" y="1242312"/>
            <a:ext cx="8227692" cy="5233101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In terms of RF front-end isolation, both single antenna (same for </a:t>
            </a:r>
            <a:r>
              <a:rPr lang="en-US" sz="1800" b="0" kern="0" dirty="0" err="1" smtClean="0"/>
              <a:t>Tx</a:t>
            </a:r>
            <a:r>
              <a:rPr lang="en-US" sz="1800" b="0" kern="0" dirty="0" smtClean="0"/>
              <a:t> &amp; Rx) solutions (using a circulator or alternatives) and multiple antenna solutions are applicable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 smtClean="0"/>
              <a:t>Separating multiple antennas into Rx &amp; </a:t>
            </a:r>
            <a:r>
              <a:rPr lang="en-US" sz="1600" kern="0" dirty="0" err="1" smtClean="0"/>
              <a:t>Tx</a:t>
            </a:r>
            <a:r>
              <a:rPr lang="en-US" sz="1600" kern="0" dirty="0" smtClean="0"/>
              <a:t> yields high isolation, however this may limit the MIMO capabilities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In terms of analog SIC, </a:t>
            </a:r>
            <a:r>
              <a:rPr lang="en-US" sz="1800" b="0" dirty="0">
                <a:solidFill>
                  <a:srgbClr val="0000FF"/>
                </a:solidFill>
              </a:rPr>
              <a:t>Multiple RF/Analog Tap “Weighted” Delay Lines [6</a:t>
            </a:r>
            <a:r>
              <a:rPr lang="en-US" sz="1800" b="0" dirty="0" smtClean="0">
                <a:solidFill>
                  <a:srgbClr val="0000FF"/>
                </a:solidFill>
              </a:rPr>
              <a:t>] </a:t>
            </a:r>
            <a:r>
              <a:rPr lang="en-US" sz="1800" b="0" dirty="0" smtClean="0">
                <a:solidFill>
                  <a:schemeClr val="tx1"/>
                </a:solidFill>
              </a:rPr>
              <a:t>and</a:t>
            </a:r>
            <a:r>
              <a:rPr lang="en-US" sz="1800" b="0" dirty="0" smtClean="0">
                <a:solidFill>
                  <a:srgbClr val="0000FF"/>
                </a:solidFill>
              </a:rPr>
              <a:t> </a:t>
            </a:r>
            <a:r>
              <a:rPr lang="en-US" sz="1800" b="0" dirty="0">
                <a:solidFill>
                  <a:srgbClr val="0000FF"/>
                </a:solidFill>
              </a:rPr>
              <a:t>Two RF Tap Delay </a:t>
            </a:r>
            <a:r>
              <a:rPr lang="en-US" sz="1800" b="0" dirty="0" smtClean="0">
                <a:solidFill>
                  <a:srgbClr val="0000FF"/>
                </a:solidFill>
              </a:rPr>
              <a:t>Lines “</a:t>
            </a:r>
            <a:r>
              <a:rPr lang="en-US" sz="1800" b="0" dirty="0">
                <a:solidFill>
                  <a:srgbClr val="0000FF"/>
                </a:solidFill>
              </a:rPr>
              <a:t>Weighted” &amp; Tunable [8]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are considered to be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b="0" kern="0" dirty="0" smtClean="0"/>
              <a:t>practical for Wi-Fi chipsets.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41" y="2708760"/>
            <a:ext cx="2655547" cy="26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1597" y="2836185"/>
            <a:ext cx="1447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Separate</a:t>
            </a:r>
          </a:p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T/R</a:t>
            </a:r>
          </a:p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Antennas [2]</a:t>
            </a: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38" y="3479132"/>
            <a:ext cx="3620181" cy="17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11341" y="2724035"/>
            <a:ext cx="35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Single T/R Antenna</a:t>
            </a:r>
          </a:p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with a modified QBPA [7]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03366"/>
          </a:xfrm>
        </p:spPr>
        <p:txBody>
          <a:bodyPr/>
          <a:lstStyle/>
          <a:p>
            <a:r>
              <a:rPr lang="en-IE" sz="2800" dirty="0">
                <a:latin typeface="+mn-lt"/>
              </a:rPr>
              <a:t>Digital Interference Cancellation</a:t>
            </a:r>
            <a:endParaRPr lang="en-US" sz="28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89167"/>
            <a:ext cx="7770813" cy="4113213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Digital self interference cancellation is the last line of defense against self-interference, but is limited </a:t>
            </a:r>
            <a:r>
              <a:rPr lang="en-US" altLang="zh-CN" sz="1800" dirty="0" smtClean="0">
                <a:solidFill>
                  <a:schemeClr val="tx1"/>
                </a:solidFill>
              </a:rPr>
              <a:t>by </a:t>
            </a:r>
            <a:r>
              <a:rPr lang="en-US" altLang="zh-CN" sz="1800" dirty="0">
                <a:solidFill>
                  <a:schemeClr val="tx1"/>
                </a:solidFill>
              </a:rPr>
              <a:t>ADC dynamic range</a:t>
            </a:r>
          </a:p>
          <a:p>
            <a:pPr lvl="1" eaLnBrk="0" hangingPunct="0">
              <a:spcBef>
                <a:spcPct val="20000"/>
              </a:spcBef>
              <a:buFont typeface="Times New Roman" pitchFamily="16" charset="0"/>
              <a:buChar char="–"/>
            </a:pPr>
            <a:r>
              <a:rPr lang="en-US" sz="1200" dirty="0"/>
              <a:t>Digital-domain cancellation can suppress self-interference only up to the effective dynamic range of the ADC</a:t>
            </a:r>
          </a:p>
          <a:p>
            <a:pPr lvl="1" eaLnBrk="0" hangingPunct="0">
              <a:spcBef>
                <a:spcPct val="20000"/>
              </a:spcBef>
              <a:buFont typeface="Times New Roman" pitchFamily="16" charset="0"/>
              <a:buChar char="–"/>
            </a:pPr>
            <a:r>
              <a:rPr lang="en-US" altLang="zh-CN" sz="1200" dirty="0" smtClean="0">
                <a:solidFill>
                  <a:schemeClr val="tx1"/>
                </a:solidFill>
              </a:rPr>
              <a:t>Now 12-bit ADC with 11-bit ENOB is mostly implemented in 802.11ac chip, yielding an effective dynamic range of 6.02*(11-2)=54.18dB [5]</a:t>
            </a:r>
          </a:p>
          <a:p>
            <a:pPr lvl="1" indent="285750" eaLnBrk="0" hangingPunct="0">
              <a:spcBef>
                <a:spcPct val="20000"/>
              </a:spcBef>
              <a:buFont typeface="Times New Roman" pitchFamily="16" charset="0"/>
              <a:buChar char="–"/>
            </a:pPr>
            <a:r>
              <a:rPr lang="en-US" altLang="zh-CN" sz="1000" dirty="0" smtClean="0">
                <a:solidFill>
                  <a:schemeClr val="tx1"/>
                </a:solidFill>
              </a:rPr>
              <a:t>One bit to budget </a:t>
            </a:r>
            <a:r>
              <a:rPr lang="en-US" sz="1000" dirty="0"/>
              <a:t>an additional headroom of 6 dB (depending on the received </a:t>
            </a:r>
            <a:r>
              <a:rPr lang="en-US" sz="1000" dirty="0" smtClean="0"/>
              <a:t>PAPR)</a:t>
            </a:r>
          </a:p>
          <a:p>
            <a:pPr lvl="1" indent="285750" eaLnBrk="0" hangingPunct="0">
              <a:spcBef>
                <a:spcPct val="20000"/>
              </a:spcBef>
              <a:buFont typeface="Times New Roman" pitchFamily="16" charset="0"/>
              <a:buChar char="–"/>
            </a:pPr>
            <a:r>
              <a:rPr lang="en-US" sz="1000" dirty="0" smtClean="0"/>
              <a:t>One bit </a:t>
            </a:r>
            <a:r>
              <a:rPr lang="en-US" sz="1000" dirty="0"/>
              <a:t>to place the quantization-error </a:t>
            </a:r>
            <a:r>
              <a:rPr lang="en-US" sz="1000" dirty="0" smtClean="0"/>
              <a:t>floor 6 dB below noisy floor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Reconstructing self interference channel </a:t>
            </a:r>
            <a:r>
              <a:rPr lang="en-US" altLang="zh-CN" sz="1800" dirty="0" smtClean="0">
                <a:solidFill>
                  <a:schemeClr val="tx1"/>
                </a:solidFill>
              </a:rPr>
              <a:t>with following considerations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Font typeface="Times New Roman" pitchFamily="16" charset="0"/>
              <a:buChar char="–"/>
            </a:pPr>
            <a:r>
              <a:rPr lang="en-US" altLang="zh-CN" sz="1600" dirty="0"/>
              <a:t>Linear component </a:t>
            </a:r>
            <a:r>
              <a:rPr lang="en-US" altLang="zh-CN" sz="1600" dirty="0" smtClean="0"/>
              <a:t>of self interference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lvl="1" indent="0" eaLnBrk="0" hangingPunct="0">
              <a:spcBef>
                <a:spcPct val="2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-&gt; caused by the leakage over the </a:t>
            </a:r>
            <a:r>
              <a:rPr lang="en-US" sz="1200" dirty="0">
                <a:solidFill>
                  <a:schemeClr val="tx1"/>
                </a:solidFill>
              </a:rPr>
              <a:t>circulator after analog cancellation and </a:t>
            </a:r>
            <a:r>
              <a:rPr lang="en-US" sz="1200" dirty="0" smtClean="0">
                <a:solidFill>
                  <a:schemeClr val="tx1"/>
                </a:solidFill>
              </a:rPr>
              <a:t>the delayed reflections from the environment.</a:t>
            </a:r>
          </a:p>
          <a:p>
            <a:pPr lvl="1" indent="0" eaLnBrk="0" hangingPunct="0">
              <a:spcBef>
                <a:spcPct val="2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-&gt; need to buffer more samples in the packet and use samples from future to estimate the current SI </a:t>
            </a:r>
            <a:endParaRPr lang="en-US" sz="120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Font typeface="Times New Roman" pitchFamily="16" charset="0"/>
              <a:buChar char="–"/>
            </a:pPr>
            <a:r>
              <a:rPr lang="en-US" altLang="zh-CN" sz="1600" dirty="0"/>
              <a:t>Nonlinear component self interference due to power </a:t>
            </a:r>
            <a:r>
              <a:rPr lang="en-US" altLang="zh-CN" sz="1600" dirty="0" smtClean="0"/>
              <a:t>amplifier/oscillator</a:t>
            </a:r>
          </a:p>
          <a:p>
            <a:pPr marL="457200" lvl="1" indent="0" eaLnBrk="0" hangingPunct="0">
              <a:spcBef>
                <a:spcPct val="20000"/>
              </a:spcBef>
            </a:pPr>
            <a:r>
              <a:rPr lang="en-US" altLang="zh-CN" sz="1200" dirty="0" smtClean="0">
                <a:solidFill>
                  <a:schemeClr val="tx1"/>
                </a:solidFill>
              </a:rPr>
              <a:t>        -&gt; caused by nonlinearity characteristics of radio circuit</a:t>
            </a:r>
          </a:p>
          <a:p>
            <a:pPr marL="914400" lvl="1" indent="-457200" eaLnBrk="0" hangingPunct="0"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</a:rPr>
              <a:t>       -&gt; may consider using Tayler series expansion, estimate the coefficients, regenerate the harmonics and cancel the nonlinear components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03366"/>
          </a:xfrm>
        </p:spPr>
        <p:txBody>
          <a:bodyPr/>
          <a:lstStyle/>
          <a:p>
            <a:r>
              <a:rPr lang="en-IE" sz="2800" dirty="0">
                <a:latin typeface="+mn-lt"/>
              </a:rPr>
              <a:t>Digital Interference Cancellation</a:t>
            </a:r>
            <a:endParaRPr lang="en-US" sz="28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5182" y="1549757"/>
            <a:ext cx="5072624" cy="41148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Working assumptions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chemeClr val="tx1"/>
              </a:solidFill>
            </a:endParaRPr>
          </a:p>
          <a:p>
            <a:pPr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The target of the digital SIC module is to complete interference mitigation and bring the SNR to the desired level; </a:t>
            </a:r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kern="0" dirty="0"/>
              <a:t>A</a:t>
            </a:r>
            <a:r>
              <a:rPr lang="en-US" sz="2000" b="0" kern="0" dirty="0" smtClean="0"/>
              <a:t>ssume that the analog part provides up </a:t>
            </a:r>
            <a:br>
              <a:rPr lang="en-US" sz="2000" b="0" kern="0" dirty="0" smtClean="0"/>
            </a:br>
            <a:r>
              <a:rPr lang="en-US" sz="2000" b="0" kern="0" dirty="0" smtClean="0"/>
              <a:t>to 50dB of interference mitigation. Thus the </a:t>
            </a:r>
            <a:br>
              <a:rPr lang="en-US" sz="2000" b="0" kern="0" dirty="0" smtClean="0"/>
            </a:br>
            <a:r>
              <a:rPr lang="en-US" sz="2000" b="0" kern="0" dirty="0" smtClean="0"/>
              <a:t>residual interference (linear component) at</a:t>
            </a:r>
            <a:br>
              <a:rPr lang="en-US" sz="2000" b="0" kern="0" dirty="0" smtClean="0"/>
            </a:br>
            <a:r>
              <a:rPr lang="en-US" sz="2000" b="0" kern="0" dirty="0" smtClean="0"/>
              <a:t>input to digital SIC is around -30dBm</a:t>
            </a:r>
            <a:br>
              <a:rPr lang="en-US" sz="2000" b="0" kern="0" dirty="0" smtClean="0"/>
            </a:br>
            <a:r>
              <a:rPr lang="en-US" sz="2000" b="0" kern="0" dirty="0" smtClean="0"/>
              <a:t>(nonlinear component is 30 dB below);</a:t>
            </a:r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Assume that the highest level of the received (desired) signal is -67dBm while the Rx noise floor is -90dBm.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77989" y="2065185"/>
            <a:ext cx="3137957" cy="3834210"/>
            <a:chOff x="5677989" y="2065185"/>
            <a:chExt cx="3137957" cy="3834210"/>
          </a:xfrm>
        </p:grpSpPr>
        <p:grpSp>
          <p:nvGrpSpPr>
            <p:cNvPr id="8" name="Group 7"/>
            <p:cNvGrpSpPr/>
            <p:nvPr/>
          </p:nvGrpSpPr>
          <p:grpSpPr>
            <a:xfrm>
              <a:off x="5677989" y="2065185"/>
              <a:ext cx="3137957" cy="3834210"/>
              <a:chOff x="6096000" y="2362200"/>
              <a:chExt cx="3137957" cy="3834210"/>
            </a:xfrm>
          </p:grpSpPr>
          <p:cxnSp>
            <p:nvCxnSpPr>
              <p:cNvPr id="9" name="Straight Arrow Connector 8"/>
              <p:cNvCxnSpPr>
                <a:endCxn id="10" idx="2"/>
              </p:cNvCxnSpPr>
              <p:nvPr/>
            </p:nvCxnSpPr>
            <p:spPr bwMode="auto">
              <a:xfrm flipV="1">
                <a:off x="6838286" y="2623810"/>
                <a:ext cx="0" cy="3572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6387681" y="2362200"/>
                <a:ext cx="9012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Power Level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6762086" y="5967810"/>
                <a:ext cx="2057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6762086" y="5154777"/>
                <a:ext cx="2057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6762086" y="3904172"/>
                <a:ext cx="2057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7828886" y="3424918"/>
                <a:ext cx="1295400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Interference Linear Component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46278" y="4927422"/>
                <a:ext cx="1295400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Desired Signal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 bwMode="auto">
              <a:xfrm>
                <a:off x="6770632" y="4766659"/>
                <a:ext cx="2057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7683603" y="4324027"/>
                <a:ext cx="1447801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Interference Nonlinear Component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38557" y="5663010"/>
                <a:ext cx="1295400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Noise Floor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96000" y="3725000"/>
                <a:ext cx="64633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-30dBm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17588" y="4648189"/>
                <a:ext cx="64633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-60dBm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31119" y="5793815"/>
                <a:ext cx="64633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-95dBm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18691" y="5020400"/>
                <a:ext cx="64633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-72dBm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6781136" y="2818039"/>
                <a:ext cx="2057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7847936" y="2582000"/>
                <a:ext cx="1295400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 err="1" smtClean="0">
                    <a:solidFill>
                      <a:schemeClr val="tx1"/>
                    </a:solidFill>
                  </a:rPr>
                  <a:t>Tx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signal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15050" y="2638867"/>
                <a:ext cx="6799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+20dBm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701095" y="4761212"/>
              <a:ext cx="70512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-67dBm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5150" y="5519765"/>
              <a:ext cx="70512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-90dBm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96912" y="618195"/>
            <a:ext cx="7770813" cy="803366"/>
          </a:xfrm>
        </p:spPr>
        <p:txBody>
          <a:bodyPr/>
          <a:lstStyle/>
          <a:p>
            <a:r>
              <a:rPr lang="en-IE" sz="2800" dirty="0">
                <a:latin typeface="+mn-lt"/>
              </a:rPr>
              <a:t>Digital Interference Cancellation</a:t>
            </a:r>
            <a:endParaRPr lang="en-US" sz="28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8025" y="1319119"/>
            <a:ext cx="7875379" cy="41148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Transfer function</a:t>
            </a:r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Assume </a:t>
            </a:r>
            <a:r>
              <a:rPr lang="en-US" sz="2000" b="0" dirty="0"/>
              <a:t>that the </a:t>
            </a:r>
            <a:r>
              <a:rPr lang="en-US" sz="2000" b="0" dirty="0" err="1"/>
              <a:t>Tx</a:t>
            </a:r>
            <a:r>
              <a:rPr lang="en-US" sz="2000" b="0" dirty="0"/>
              <a:t> signal consists of linear and nonlinear parts (generated by </a:t>
            </a:r>
            <a:r>
              <a:rPr lang="en-US" sz="2000" b="0" dirty="0" err="1"/>
              <a:t>Tx</a:t>
            </a:r>
            <a:r>
              <a:rPr lang="en-US" sz="2000" b="0" dirty="0"/>
              <a:t> PA</a:t>
            </a:r>
            <a:r>
              <a:rPr lang="en-US" sz="2000" b="0" dirty="0" smtClean="0"/>
              <a:t>) and harmonics </a:t>
            </a:r>
            <a:r>
              <a:rPr lang="en-US" sz="2000" b="0" dirty="0"/>
              <a:t>higher than 5th </a:t>
            </a:r>
            <a:r>
              <a:rPr lang="en-US" sz="2000" b="0" dirty="0" smtClean="0"/>
              <a:t>order are ignored;</a:t>
            </a:r>
            <a:endParaRPr lang="en-US" sz="2000" b="0" kern="0" dirty="0" smtClean="0"/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A</a:t>
            </a:r>
            <a:r>
              <a:rPr lang="en-US" sz="2000" b="0" dirty="0" smtClean="0"/>
              <a:t>ssume </a:t>
            </a:r>
            <a:r>
              <a:rPr lang="en-US" sz="2000" b="0" dirty="0"/>
              <a:t>memoryless model of </a:t>
            </a:r>
            <a:r>
              <a:rPr lang="en-US" sz="2000" b="0" dirty="0" err="1"/>
              <a:t>Tx</a:t>
            </a:r>
            <a:r>
              <a:rPr lang="en-US" sz="2000" b="0" dirty="0"/>
              <a:t> nonlinearity, thus every nonlinear component depends only on the signal transmitted at the same time sample</a:t>
            </a:r>
            <a:r>
              <a:rPr lang="en-US" sz="2000" b="0" kern="0" dirty="0" smtClean="0"/>
              <a:t>;</a:t>
            </a:r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Assume </a:t>
            </a:r>
            <a:r>
              <a:rPr lang="en-US" sz="2000" b="0" dirty="0"/>
              <a:t>linear transfer function </a:t>
            </a:r>
            <a:r>
              <a:rPr lang="en-US" sz="2000" b="0" dirty="0" smtClean="0"/>
              <a:t>is considered from </a:t>
            </a:r>
            <a:r>
              <a:rPr lang="en-US" sz="2000" b="0" dirty="0" err="1"/>
              <a:t>Tx</a:t>
            </a:r>
            <a:r>
              <a:rPr lang="en-US" sz="2000" b="0" dirty="0"/>
              <a:t> to Rx (including analog reflections, multipath and analog SIC</a:t>
            </a:r>
            <a:r>
              <a:rPr lang="en-US" sz="2000" b="0" dirty="0" smtClean="0"/>
              <a:t>). The </a:t>
            </a:r>
            <a:r>
              <a:rPr lang="en-US" sz="2000" b="0" dirty="0"/>
              <a:t>received signal in digital domain is given by</a:t>
            </a:r>
            <a:r>
              <a:rPr lang="en-US" sz="2000" b="0" dirty="0" smtClean="0"/>
              <a:t>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kern="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kern="0" dirty="0" smtClean="0"/>
          </a:p>
          <a:p>
            <a:pPr marL="339725" indent="-339725">
              <a:spcAft>
                <a:spcPts val="0"/>
              </a:spcAft>
            </a:pPr>
            <a:r>
              <a:rPr lang="en-US" sz="2000" b="0" dirty="0"/>
              <a:t> </a:t>
            </a:r>
            <a:r>
              <a:rPr lang="en-US" sz="2000" b="0" dirty="0" smtClean="0"/>
              <a:t>    where         </a:t>
            </a:r>
            <a:r>
              <a:rPr lang="en-US" sz="2000" b="0" dirty="0"/>
              <a:t>is an equivalent transfer function with a delay spread of K samples,        is the </a:t>
            </a:r>
            <a:r>
              <a:rPr lang="en-US" sz="2000" b="0" dirty="0" err="1"/>
              <a:t>Tx</a:t>
            </a:r>
            <a:r>
              <a:rPr lang="en-US" sz="2000" b="0" dirty="0"/>
              <a:t> baseband signal,      </a:t>
            </a:r>
            <a:r>
              <a:rPr lang="en-US" sz="2000" b="0" dirty="0" smtClean="0"/>
              <a:t> is </a:t>
            </a:r>
            <a:r>
              <a:rPr lang="en-US" sz="2000" b="0" dirty="0"/>
              <a:t>AWGN,   </a:t>
            </a:r>
            <a:r>
              <a:rPr lang="en-US" sz="2000" b="0" dirty="0" smtClean="0"/>
              <a:t> and    </a:t>
            </a:r>
            <a:r>
              <a:rPr lang="en-US" sz="2000" b="0" dirty="0"/>
              <a:t>are the coefficients of the nonlinear part and       is the received </a:t>
            </a:r>
            <a:r>
              <a:rPr lang="en-US" sz="2000" b="0" dirty="0" smtClean="0"/>
              <a:t>signal.</a:t>
            </a:r>
            <a:endParaRPr lang="en-US" sz="2000" b="0" kern="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87809"/>
              </p:ext>
            </p:extLst>
          </p:nvPr>
        </p:nvGraphicFramePr>
        <p:xfrm>
          <a:off x="4171373" y="4065001"/>
          <a:ext cx="38115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Equation" r:id="rId3" imgW="2603160" imgH="711000" progId="Equation.3">
                  <p:embed/>
                </p:oleObj>
              </mc:Choice>
              <mc:Fallback>
                <p:oleObj name="Equation" r:id="rId3" imgW="2603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373" y="4065001"/>
                        <a:ext cx="38115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72137"/>
              </p:ext>
            </p:extLst>
          </p:nvPr>
        </p:nvGraphicFramePr>
        <p:xfrm>
          <a:off x="1974669" y="5284694"/>
          <a:ext cx="4635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Equation" r:id="rId5" imgW="317160" imgH="203040" progId="Equation.3">
                  <p:embed/>
                </p:oleObj>
              </mc:Choice>
              <mc:Fallback>
                <p:oleObj name="Equation" r:id="rId5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669" y="5284694"/>
                        <a:ext cx="4635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84448"/>
              </p:ext>
            </p:extLst>
          </p:nvPr>
        </p:nvGraphicFramePr>
        <p:xfrm>
          <a:off x="2191733" y="5583144"/>
          <a:ext cx="4635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Equation" r:id="rId7" imgW="317160" imgH="203040" progId="Equation.3">
                  <p:embed/>
                </p:oleObj>
              </mc:Choice>
              <mc:Fallback>
                <p:oleObj name="Equation" r:id="rId7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733" y="5583144"/>
                        <a:ext cx="4635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42955"/>
              </p:ext>
            </p:extLst>
          </p:nvPr>
        </p:nvGraphicFramePr>
        <p:xfrm>
          <a:off x="5265831" y="5583144"/>
          <a:ext cx="4826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" name="Equation" r:id="rId9" imgW="330120" imgH="203040" progId="Equation.3">
                  <p:embed/>
                </p:oleObj>
              </mc:Choice>
              <mc:Fallback>
                <p:oleObj name="Equation" r:id="rId9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831" y="5583144"/>
                        <a:ext cx="4826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2041"/>
              </p:ext>
            </p:extLst>
          </p:nvPr>
        </p:nvGraphicFramePr>
        <p:xfrm>
          <a:off x="6838159" y="5629975"/>
          <a:ext cx="22383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159" y="5629975"/>
                        <a:ext cx="223837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73016"/>
              </p:ext>
            </p:extLst>
          </p:nvPr>
        </p:nvGraphicFramePr>
        <p:xfrm>
          <a:off x="7466245" y="5568095"/>
          <a:ext cx="2238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245" y="5568095"/>
                        <a:ext cx="2238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15918"/>
              </p:ext>
            </p:extLst>
          </p:nvPr>
        </p:nvGraphicFramePr>
        <p:xfrm>
          <a:off x="5034056" y="5880053"/>
          <a:ext cx="4635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" name="Equation" r:id="rId15" imgW="317160" imgH="203040" progId="Equation.3">
                  <p:embed/>
                </p:oleObj>
              </mc:Choice>
              <mc:Fallback>
                <p:oleObj name="Equation" r:id="rId15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056" y="5880053"/>
                        <a:ext cx="4635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541251" y="4801799"/>
            <a:ext cx="2119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Tayler series </a:t>
            </a:r>
            <a:r>
              <a:rPr lang="en-US" altLang="zh-CN" sz="1400" dirty="0" smtClean="0">
                <a:solidFill>
                  <a:srgbClr val="0000FF"/>
                </a:solidFill>
              </a:rPr>
              <a:t>expansion</a:t>
            </a:r>
            <a:r>
              <a:rPr lang="en-US" altLang="zh-CN" sz="1400" dirty="0" smtClean="0">
                <a:solidFill>
                  <a:schemeClr val="tx1"/>
                </a:solidFill>
              </a:rPr>
              <a:t>  -&gt;</a:t>
            </a:r>
            <a:endParaRPr lang="en-US" sz="14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96912" y="618195"/>
            <a:ext cx="7770813" cy="803366"/>
          </a:xfrm>
        </p:spPr>
        <p:txBody>
          <a:bodyPr/>
          <a:lstStyle/>
          <a:p>
            <a:r>
              <a:rPr lang="en-IE" sz="2800" dirty="0">
                <a:latin typeface="+mn-lt"/>
              </a:rPr>
              <a:t>Digital Interference Cancellation</a:t>
            </a:r>
            <a:endParaRPr lang="en-US" sz="28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8025" y="1319119"/>
            <a:ext cx="7875381" cy="41148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Two-step </a:t>
            </a:r>
            <a:r>
              <a:rPr lang="en-IE" dirty="0" smtClean="0">
                <a:solidFill>
                  <a:schemeClr val="tx1"/>
                </a:solidFill>
              </a:rPr>
              <a:t>Solution</a:t>
            </a:r>
            <a:endParaRPr lang="en-US" dirty="0" smtClean="0">
              <a:solidFill>
                <a:schemeClr val="tx1"/>
              </a:solidFill>
            </a:endParaRPr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T</a:t>
            </a:r>
            <a:r>
              <a:rPr lang="en-US" sz="1600" b="0" dirty="0" smtClean="0"/>
              <a:t>o </a:t>
            </a:r>
            <a:r>
              <a:rPr lang="en-US" sz="1600" b="0" dirty="0"/>
              <a:t>estimate the transfer function of the linear part, then subtract the estimated signal from the received signal and then estimate the transfer function of the nonlinear components.</a:t>
            </a:r>
            <a:endParaRPr lang="en-US" sz="1600" b="0" dirty="0" smtClean="0"/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/>
              <a:t>1st stage: </a:t>
            </a:r>
            <a:r>
              <a:rPr lang="en-US" sz="1600" b="0" kern="0" dirty="0" smtClean="0"/>
              <a:t>Define the minimization problem</a:t>
            </a:r>
          </a:p>
          <a:p>
            <a:pPr marL="174625" indent="0">
              <a:spcAft>
                <a:spcPts val="0"/>
              </a:spcAft>
            </a:pPr>
            <a:endParaRPr lang="en-US" sz="2000" b="0" kern="0" dirty="0"/>
          </a:p>
          <a:p>
            <a:pPr marL="174625" indent="0">
              <a:spcAft>
                <a:spcPts val="0"/>
              </a:spcAft>
            </a:pPr>
            <a:endParaRPr lang="en-US" sz="2000" b="0" kern="0" dirty="0" smtClean="0"/>
          </a:p>
          <a:p>
            <a:pPr marL="339725" indent="-165100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/>
              <a:t>   </a:t>
            </a:r>
            <a:r>
              <a:rPr lang="en-US" sz="1600" b="0" dirty="0" smtClean="0"/>
              <a:t>where </a:t>
            </a:r>
            <a:r>
              <a:rPr lang="en-US" sz="1600" b="0" i="1" dirty="0"/>
              <a:t>N</a:t>
            </a:r>
            <a:r>
              <a:rPr lang="en-US" sz="1600" b="0" dirty="0"/>
              <a:t> is </a:t>
            </a:r>
            <a:r>
              <a:rPr lang="en-US" sz="1600" b="0" dirty="0" smtClean="0"/>
              <a:t>the </a:t>
            </a:r>
            <a:r>
              <a:rPr lang="en-US" sz="1600" b="0" dirty="0"/>
              <a:t>number of time samples used for estimation and     </a:t>
            </a:r>
            <a:r>
              <a:rPr lang="en-US" sz="1600" b="0" dirty="0" smtClean="0"/>
              <a:t> is </a:t>
            </a:r>
            <a:r>
              <a:rPr lang="en-US" sz="1600" b="0" dirty="0"/>
              <a:t>a </a:t>
            </a:r>
            <a:r>
              <a:rPr lang="en-US" sz="1600" b="0" dirty="0" smtClean="0"/>
              <a:t>  known </a:t>
            </a:r>
            <a:r>
              <a:rPr lang="en-US" sz="1600" b="0" dirty="0" err="1"/>
              <a:t>Tx</a:t>
            </a:r>
            <a:r>
              <a:rPr lang="en-US" sz="1600" b="0" dirty="0"/>
              <a:t> </a:t>
            </a:r>
            <a:r>
              <a:rPr lang="en-US" sz="1600" b="0" dirty="0" smtClean="0"/>
              <a:t>signal</a:t>
            </a:r>
            <a:r>
              <a:rPr lang="en-US" sz="1600" b="0" kern="0" dirty="0"/>
              <a:t>.</a:t>
            </a:r>
            <a:endParaRPr lang="en-US" sz="1600" b="0" kern="0" dirty="0" smtClean="0"/>
          </a:p>
          <a:p>
            <a:pPr marL="174625" indent="0">
              <a:spcAft>
                <a:spcPts val="0"/>
              </a:spcAft>
            </a:pPr>
            <a:r>
              <a:rPr lang="en-US" sz="1600" b="0" dirty="0" smtClean="0"/>
              <a:t>    Using </a:t>
            </a:r>
            <a:r>
              <a:rPr lang="en-US" sz="1600" b="0" dirty="0"/>
              <a:t>vector/matrix notation, the solution is given by the least-squares </a:t>
            </a:r>
            <a:r>
              <a:rPr lang="en-US" sz="1600" b="0" dirty="0" smtClean="0"/>
              <a:t>estimator.</a:t>
            </a:r>
          </a:p>
          <a:p>
            <a:pPr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/>
              <a:t>2nd stage</a:t>
            </a:r>
          </a:p>
          <a:p>
            <a:pPr marL="174625" indent="0">
              <a:spcAft>
                <a:spcPts val="0"/>
              </a:spcAft>
            </a:pPr>
            <a:r>
              <a:rPr lang="en-US" sz="1600" b="0" dirty="0"/>
              <a:t> </a:t>
            </a:r>
            <a:r>
              <a:rPr lang="en-US" sz="1600" b="0" dirty="0" smtClean="0"/>
              <a:t>  -  subtract </a:t>
            </a:r>
            <a:r>
              <a:rPr lang="en-US" sz="1600" b="0" dirty="0"/>
              <a:t>the estimated part from the received signal</a:t>
            </a:r>
            <a:r>
              <a:rPr lang="en-US" sz="1600" b="0" dirty="0" smtClean="0"/>
              <a:t> </a:t>
            </a:r>
          </a:p>
          <a:p>
            <a:pPr marL="174625" indent="0">
              <a:spcBef>
                <a:spcPts val="1200"/>
              </a:spcBef>
              <a:spcAft>
                <a:spcPts val="0"/>
              </a:spcAft>
            </a:pPr>
            <a:r>
              <a:rPr lang="en-US" sz="1600" b="0" dirty="0"/>
              <a:t> </a:t>
            </a:r>
            <a:r>
              <a:rPr lang="en-US" sz="1600" b="0" dirty="0" smtClean="0"/>
              <a:t>  -  using </a:t>
            </a:r>
            <a:r>
              <a:rPr lang="en-US" sz="1600" b="0" dirty="0"/>
              <a:t>the estimated transfer function and assuming we have a residual linear </a:t>
            </a:r>
            <a:r>
              <a:rPr lang="en-US" sz="1600" b="0" dirty="0" smtClean="0"/>
              <a:t>component, update the model for the resulting signals</a:t>
            </a:r>
          </a:p>
          <a:p>
            <a:pPr marL="174625" indent="0">
              <a:spcBef>
                <a:spcPts val="1200"/>
              </a:spcBef>
              <a:spcAft>
                <a:spcPts val="0"/>
              </a:spcAft>
            </a:pPr>
            <a:endParaRPr lang="en-US" sz="1600" b="0" dirty="0"/>
          </a:p>
          <a:p>
            <a:pPr marL="174625" indent="0">
              <a:spcAft>
                <a:spcPts val="0"/>
              </a:spcAft>
            </a:pPr>
            <a:r>
              <a:rPr lang="en-US" sz="1600" b="0" dirty="0"/>
              <a:t> </a:t>
            </a:r>
            <a:r>
              <a:rPr lang="en-US" sz="1600" b="0" dirty="0" smtClean="0"/>
              <a:t>   - </a:t>
            </a:r>
            <a:r>
              <a:rPr lang="en-US" sz="1600" b="0" dirty="0"/>
              <a:t>redefine the minimization problem as:</a:t>
            </a:r>
            <a:r>
              <a:rPr lang="en-US" sz="1600" b="0" dirty="0" smtClean="0"/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22222"/>
              </p:ext>
            </p:extLst>
          </p:nvPr>
        </p:nvGraphicFramePr>
        <p:xfrm>
          <a:off x="3283971" y="2665686"/>
          <a:ext cx="3252107" cy="64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3" imgW="2425680" imgH="482400" progId="Equation.3">
                  <p:embed/>
                </p:oleObj>
              </mc:Choice>
              <mc:Fallback>
                <p:oleObj name="Equation" r:id="rId3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971" y="2665686"/>
                        <a:ext cx="3252107" cy="64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79457"/>
              </p:ext>
            </p:extLst>
          </p:nvPr>
        </p:nvGraphicFramePr>
        <p:xfrm>
          <a:off x="6536078" y="3469349"/>
          <a:ext cx="182899" cy="24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078" y="3469349"/>
                        <a:ext cx="182899" cy="24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35347"/>
              </p:ext>
            </p:extLst>
          </p:nvPr>
        </p:nvGraphicFramePr>
        <p:xfrm>
          <a:off x="5775960" y="4281589"/>
          <a:ext cx="21955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7" imgW="1815840" imgH="431640" progId="Equation.3">
                  <p:embed/>
                </p:oleObj>
              </mc:Choice>
              <mc:Fallback>
                <p:oleObj name="Equation" r:id="rId7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960" y="4281589"/>
                        <a:ext cx="21955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83505"/>
              </p:ext>
            </p:extLst>
          </p:nvPr>
        </p:nvGraphicFramePr>
        <p:xfrm>
          <a:off x="1557690" y="5298028"/>
          <a:ext cx="64960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9" imgW="5905440" imgH="431640" progId="Equation.3">
                  <p:embed/>
                </p:oleObj>
              </mc:Choice>
              <mc:Fallback>
                <p:oleObj name="Equation" r:id="rId9" imgW="5905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690" y="5298028"/>
                        <a:ext cx="64960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07794"/>
              </p:ext>
            </p:extLst>
          </p:nvPr>
        </p:nvGraphicFramePr>
        <p:xfrm>
          <a:off x="2409383" y="5926483"/>
          <a:ext cx="479266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11" imgW="3962160" imgH="482400" progId="Equation.3">
                  <p:embed/>
                </p:oleObj>
              </mc:Choice>
              <mc:Fallback>
                <p:oleObj name="Equation" r:id="rId11" imgW="3962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383" y="5926483"/>
                        <a:ext cx="4792663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51681"/>
          </a:xfrm>
          <a:noFill/>
          <a:ln/>
        </p:spPr>
        <p:txBody>
          <a:bodyPr/>
          <a:lstStyle/>
          <a:p>
            <a:r>
              <a:rPr lang="en-IE" sz="2800" dirty="0">
                <a:solidFill>
                  <a:schemeClr val="tx1"/>
                </a:solidFill>
              </a:rPr>
              <a:t>Simulation Results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600200"/>
            <a:ext cx="8593540" cy="41148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kern="0" dirty="0"/>
              <a:t>A</a:t>
            </a:r>
            <a:r>
              <a:rPr lang="en-US" sz="2000" b="0" kern="0" dirty="0" smtClean="0"/>
              <a:t> two-step mitigation procedure with the following parameters is simulated: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/>
              <a:t>- Transfer function with maximum delay of </a:t>
            </a:r>
            <a:br>
              <a:rPr lang="en-US" kern="0" dirty="0" smtClean="0"/>
            </a:br>
            <a:r>
              <a:rPr lang="en-US" kern="0" dirty="0" smtClean="0"/>
              <a:t>4 samples implemented by a Rayleigh </a:t>
            </a:r>
            <a:br>
              <a:rPr lang="en-US" kern="0" dirty="0" smtClean="0"/>
            </a:br>
            <a:r>
              <a:rPr lang="en-US" kern="0" dirty="0" smtClean="0"/>
              <a:t>channel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/>
              <a:t>- Rx signal of -72:-85dBm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/>
              <a:t>- Number of time samples used for </a:t>
            </a:r>
            <a:br>
              <a:rPr lang="en-US" kern="0" dirty="0" smtClean="0"/>
            </a:br>
            <a:r>
              <a:rPr lang="en-US" kern="0" dirty="0" smtClean="0"/>
              <a:t>estimation: 256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It can be seen on the right that in presence </a:t>
            </a:r>
            <a:br>
              <a:rPr lang="en-US" sz="2000" b="0" kern="0" dirty="0" smtClean="0"/>
            </a:br>
            <a:r>
              <a:rPr lang="en-US" sz="2000" b="0" kern="0" dirty="0" smtClean="0"/>
              <a:t>of strong received signal, an SI mitigation of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0" kern="0" dirty="0"/>
              <a:t> </a:t>
            </a:r>
            <a:r>
              <a:rPr lang="en-US" sz="2000" b="0" kern="0" dirty="0" smtClean="0"/>
              <a:t>     ~61dB can be achieved implying that in most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b="0" kern="0" dirty="0"/>
              <a:t> </a:t>
            </a:r>
            <a:r>
              <a:rPr lang="en-US" sz="2000" b="0" kern="0" dirty="0" smtClean="0"/>
              <a:t>     of the cases we are below the noise level</a:t>
            </a:r>
            <a:endParaRPr lang="en-US" sz="2000" b="0" kern="0" dirty="0"/>
          </a:p>
        </p:txBody>
      </p:sp>
      <p:pic>
        <p:nvPicPr>
          <p:cNvPr id="921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142118"/>
            <a:ext cx="3540522" cy="26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025" y="1624083"/>
            <a:ext cx="7961313" cy="4734493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tx1"/>
                </a:solidFill>
                <a:cs typeface="Calibri" pitchFamily="34" charset="0"/>
              </a:rPr>
              <a:t>Asymmetric and symmetric Full-Duplex (FD) architectures have been reviewed.   </a:t>
            </a:r>
            <a:endParaRPr lang="en-US" sz="2000" kern="0" dirty="0">
              <a:solidFill>
                <a:schemeClr val="tx1"/>
              </a:solidFill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Self-interference channel impulse response has been analyzed and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measurement results have shown that external reflections are relatively strong in the indoor environment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Link budget has shown that FD can achieve high data rate transmission for mid-range communications in WLAN.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Several techniques on </a:t>
            </a:r>
            <a:r>
              <a:rPr lang="en-US" sz="2000" kern="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Tx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/Rx antenna isolation, RF analog self-interference cancellation and digital self-interference cancellation have been reviewed and discussed, which demonstrate the potential of FD to be practically deployed in WLAN.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endParaRPr lang="en-US" sz="1600" b="0" kern="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252413" indent="-252413" defTabSz="671513" eaLnBrk="0" hangingPunct="0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0" kern="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04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2300" y="1600200"/>
            <a:ext cx="8064500" cy="4525963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[1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]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https://www.wi-fi.org/news-events/newsroom/wi-fi-alliance-publishes-2018-wi-fi-predictions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287338" indent="-287338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[2] </a:t>
            </a:r>
            <a:r>
              <a:rPr lang="en-CA" sz="1600" dirty="0" err="1">
                <a:solidFill>
                  <a:schemeClr val="tx1"/>
                </a:solidFill>
              </a:rPr>
              <a:t>Fei</a:t>
            </a:r>
            <a:r>
              <a:rPr lang="en-CA" sz="1600" dirty="0">
                <a:solidFill>
                  <a:schemeClr val="tx1"/>
                </a:solidFill>
              </a:rPr>
              <a:t> Chen, Robert </a:t>
            </a:r>
            <a:r>
              <a:rPr lang="en-CA" sz="1600" dirty="0" err="1">
                <a:solidFill>
                  <a:schemeClr val="tx1"/>
                </a:solidFill>
              </a:rPr>
              <a:t>Morawski</a:t>
            </a:r>
            <a:r>
              <a:rPr lang="en-CA" sz="1600" dirty="0">
                <a:solidFill>
                  <a:schemeClr val="tx1"/>
                </a:solidFill>
              </a:rPr>
              <a:t>, </a:t>
            </a:r>
            <a:r>
              <a:rPr lang="en-CA" sz="1600" dirty="0" err="1">
                <a:solidFill>
                  <a:schemeClr val="tx1"/>
                </a:solidFill>
              </a:rPr>
              <a:t>Tho</a:t>
            </a:r>
            <a:r>
              <a:rPr lang="en-CA" sz="1600" dirty="0">
                <a:solidFill>
                  <a:schemeClr val="tx1"/>
                </a:solidFill>
              </a:rPr>
              <a:t> Le-Ngoc, “Self-Interference Channel Characterization for Wideband 2x2 MIMO Full-Duplex Transceivers using Dual-Polarized Antennas”, IEEE Transactions on Antennas &amp; Propagation, Vol. 66, No. 4, April 2018.</a:t>
            </a:r>
          </a:p>
          <a:p>
            <a:pPr marL="287338" indent="-287338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[3] </a:t>
            </a:r>
            <a:r>
              <a:rPr lang="en-US" sz="16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[4] D.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Bharadia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E.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McMilin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and S.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Katti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“Full Duplex Radios”, Proc.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f the ACM SIGCOMM 2013, Hong Kong, China, Aug. 2013.</a:t>
            </a:r>
          </a:p>
          <a:p>
            <a:pPr>
              <a:spcBef>
                <a:spcPts val="600"/>
              </a:spcBef>
            </a:pPr>
            <a:r>
              <a:rPr lang="en-CA" sz="16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[5]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https://www.design-reuse.com/umc/adc-c-78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/</a:t>
            </a:r>
          </a:p>
          <a:p>
            <a:pPr marL="287338" indent="-287338"/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[6] T. Zhang et al, “</a:t>
            </a:r>
            <a:r>
              <a:rPr lang="en-US" sz="1600" dirty="0">
                <a:solidFill>
                  <a:schemeClr val="tx1"/>
                </a:solidFill>
              </a:rPr>
              <a:t>A 1.7-to-2.2GHz Full-Duplex Transceiver System with &gt;50dB Self-Interference Cancellation over 42MHz Bandwidth”, ISSCC 2017.</a:t>
            </a:r>
          </a:p>
          <a:p>
            <a:pPr marL="287338" indent="-287338"/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[7]  D. </a:t>
            </a:r>
            <a:r>
              <a:rPr lang="en-US" sz="1600" dirty="0" err="1">
                <a:solidFill>
                  <a:schemeClr val="tx1"/>
                </a:solidFill>
                <a:cs typeface="Calibri" pitchFamily="34" charset="0"/>
              </a:rPr>
              <a:t>Regev</a:t>
            </a:r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 et al, “</a:t>
            </a:r>
            <a:r>
              <a:rPr lang="en-US" sz="1600" dirty="0">
                <a:solidFill>
                  <a:schemeClr val="tx1"/>
                </a:solidFill>
              </a:rPr>
              <a:t>Modified Re-Configurable Quadrature Balanced Power Amplifiers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for Half and Full Duplex RF Front Ends”, Wireless and Microwave Circuits and Systems (WMCS), 2018 Texas</a:t>
            </a:r>
          </a:p>
          <a:p>
            <a:pPr marL="287338" indent="-287338"/>
            <a:r>
              <a:rPr lang="en-US" sz="1600" dirty="0">
                <a:solidFill>
                  <a:schemeClr val="tx1"/>
                </a:solidFill>
              </a:rPr>
              <a:t>[8] T. </a:t>
            </a:r>
            <a:r>
              <a:rPr lang="en-US" sz="1600" dirty="0" err="1">
                <a:solidFill>
                  <a:schemeClr val="tx1"/>
                </a:solidFill>
              </a:rPr>
              <a:t>Huusari</a:t>
            </a:r>
            <a:r>
              <a:rPr lang="en-US" sz="1600" dirty="0">
                <a:solidFill>
                  <a:schemeClr val="tx1"/>
                </a:solidFill>
              </a:rPr>
              <a:t> et al, “Wideband Self-Adaptive RF Cancellation Circuit for Full-Duplex Radio: Operating Principle and Measurements”, 2015 IEEE 81st Vehicular Technology Conference (VTC Spring)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19919"/>
          </a:xfrm>
        </p:spPr>
        <p:txBody>
          <a:bodyPr/>
          <a:lstStyle/>
          <a:p>
            <a:r>
              <a:rPr lang="en-US" dirty="0" smtClean="0"/>
              <a:t>Appendix - </a:t>
            </a:r>
            <a:r>
              <a:rPr lang="en-IE" dirty="0">
                <a:solidFill>
                  <a:schemeClr val="tx1"/>
                </a:solidFill>
              </a:rPr>
              <a:t>Design Implications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447800"/>
            <a:ext cx="8763000" cy="50292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kern="0" smtClean="0"/>
              <a:t>What does the processing described in the previous slides mean in terms of design complexity? We give a high-level description and rough approximation of the complexity, area and timing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kern="0" smtClean="0"/>
              <a:t>The main assumptions: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0" smtClean="0"/>
              <a:t>8 Complex MAC units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0" smtClean="0"/>
              <a:t>256 samples and a channel memory of 4 are used, so    is matrix of 256 x 4 and    is a vector of size 256 x 1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0" smtClean="0"/>
              <a:t>The two stages described in previous slides, where we compute                   ,</a:t>
            </a:r>
            <a:br>
              <a:rPr lang="en-US" kern="0" smtClean="0"/>
            </a:br>
            <a:r>
              <a:rPr lang="en-US" kern="0" smtClean="0"/>
              <a:t>are of similar complexity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kern="0" smtClean="0"/>
              <a:t>Using a typical matrix inversion module, approximately ~450 cycles are needed for the first stage, and ~1000 cycles are needed for both stages</a:t>
            </a:r>
            <a:endParaRPr lang="en-US" b="0" kern="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98645"/>
              </p:ext>
            </p:extLst>
          </p:nvPr>
        </p:nvGraphicFramePr>
        <p:xfrm>
          <a:off x="7389813" y="4168474"/>
          <a:ext cx="1152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787320" imgH="228600" progId="Equation.3">
                  <p:embed/>
                </p:oleObj>
              </mc:Choice>
              <mc:Fallback>
                <p:oleObj name="Equation" r:id="rId3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4168474"/>
                        <a:ext cx="11525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19919"/>
          </a:xfrm>
        </p:spPr>
        <p:txBody>
          <a:bodyPr/>
          <a:lstStyle/>
          <a:p>
            <a:r>
              <a:rPr lang="en-US" dirty="0" smtClean="0"/>
              <a:t>Appendix - </a:t>
            </a:r>
            <a:r>
              <a:rPr lang="en-IE" dirty="0">
                <a:solidFill>
                  <a:schemeClr val="tx1"/>
                </a:solidFill>
              </a:rPr>
              <a:t>Design Implications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56" y="1405719"/>
            <a:ext cx="5638801" cy="326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4089" y="4675466"/>
            <a:ext cx="8410433" cy="166161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The first stage is shown, the second is similar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All blocks use the same 8 MAC units, so all is executed serially – one block at a time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The area (</a:t>
            </a:r>
            <a:r>
              <a:rPr lang="en-US" sz="2000" b="0" kern="0" dirty="0" err="1" smtClean="0"/>
              <a:t>inc.</a:t>
            </a:r>
            <a:r>
              <a:rPr lang="en-US" sz="2000" b="0" kern="0" dirty="0" smtClean="0"/>
              <a:t> MUXs, registers, FSM and P&amp;R) is ~25 Ku2 @16nm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/>
              <a:t>With 640MHz clock, this translates into &lt;2usec processing time</a:t>
            </a:r>
            <a:endParaRPr lang="en-US" sz="2000" b="0" kern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>
                <a:latin typeface="+mn-lt"/>
              </a:rPr>
              <a:t>Introduction</a:t>
            </a:r>
            <a:endParaRPr lang="en-GB" sz="2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338381"/>
            <a:ext cx="7961313" cy="5020196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WLANs are extensively deployed worldwide. According to Wi-Fi Alliance [1], the cumulative Wi-Fi device shipments will be over 20-billion units in 2018.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Large quantities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of Wi-Fi devices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are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used in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dense environments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demanding advanced technologies to improve the spectrum efficiency in WLANs.</a:t>
            </a:r>
            <a:r>
              <a:rPr lang="en-US" sz="1800" kern="0" dirty="0">
                <a:solidFill>
                  <a:schemeClr val="tx1"/>
                </a:solidFill>
                <a:cs typeface="Calibri" pitchFamily="34" charset="0"/>
              </a:rPr>
              <a:t> 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 device with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Calibri" pitchFamily="34" charset="0"/>
              </a:rPr>
              <a:t>wireless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Full Duplex (FD) capability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can simultaneously transmit and receive wireless signals sharing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same frequency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resource, which provides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potential to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double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spectral efficiency of bidirectional links compared to the corresponding half-duplex transmission.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0" kern="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The most challenging work in FD development is to efficiently and sufficiently cancel the self-interference (SI) which is transmitted by a FD-capable device and received by the same device through transceiver coupling and multipath reflections.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0" kern="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This contribution analyzes the components of SI and the requirements for a FD-capable receiver to cancel the SI,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overviews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Calibri" pitchFamily="34" charset="0"/>
              </a:rPr>
              <a:t>several self-cancellation techniques potentially to be considered in FD for 802.11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and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evaluates the impact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of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self-interference cancellation level to the WLAN performance.</a:t>
            </a:r>
            <a:endParaRPr lang="en-US" sz="1600" b="0" kern="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252413" indent="-252413" defTabSz="671513" eaLnBrk="0" hangingPunct="0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0" kern="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Ming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Huawei Technologies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2" y="638290"/>
            <a:ext cx="7770813" cy="656669"/>
          </a:xfrm>
        </p:spPr>
        <p:txBody>
          <a:bodyPr/>
          <a:lstStyle/>
          <a:p>
            <a:r>
              <a:rPr lang="en-US" sz="2800" dirty="0" smtClean="0"/>
              <a:t>Full-Duplex Transceiver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0850" y="1263025"/>
            <a:ext cx="447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Example FD architectures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375904" y="1642337"/>
            <a:ext cx="2133650" cy="1664639"/>
            <a:chOff x="1202782" y="1656711"/>
            <a:chExt cx="3057477" cy="2412290"/>
          </a:xfrm>
        </p:grpSpPr>
        <p:grpSp>
          <p:nvGrpSpPr>
            <p:cNvPr id="42" name="Group 41"/>
            <p:cNvGrpSpPr/>
            <p:nvPr/>
          </p:nvGrpSpPr>
          <p:grpSpPr>
            <a:xfrm>
              <a:off x="1202782" y="1979526"/>
              <a:ext cx="3057477" cy="1713989"/>
              <a:chOff x="1202782" y="1979526"/>
              <a:chExt cx="3057477" cy="1713989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217319" y="3333151"/>
                <a:ext cx="622300" cy="284163"/>
                <a:chOff x="3080113" y="4125462"/>
                <a:chExt cx="622300" cy="284163"/>
              </a:xfrm>
            </p:grpSpPr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3080113" y="4125462"/>
                  <a:ext cx="622300" cy="173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Half duplex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>
                  <a:off x="3173776" y="4252462"/>
                  <a:ext cx="346075" cy="15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STA #1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1568504" y="2206245"/>
                <a:ext cx="773184" cy="582796"/>
              </a:xfrm>
              <a:custGeom>
                <a:avLst/>
                <a:gdLst>
                  <a:gd name="T0" fmla="*/ 1165 w 1227"/>
                  <a:gd name="T1" fmla="*/ 127 h 2185"/>
                  <a:gd name="T2" fmla="*/ 1199 w 1227"/>
                  <a:gd name="T3" fmla="*/ 0 h 2185"/>
                  <a:gd name="T4" fmla="*/ 1118 w 1227"/>
                  <a:gd name="T5" fmla="*/ 211 h 2185"/>
                  <a:gd name="T6" fmla="*/ 1028 w 1227"/>
                  <a:gd name="T7" fmla="*/ 307 h 2185"/>
                  <a:gd name="T8" fmla="*/ 1118 w 1227"/>
                  <a:gd name="T9" fmla="*/ 211 h 2185"/>
                  <a:gd name="T10" fmla="*/ 947 w 1227"/>
                  <a:gd name="T11" fmla="*/ 519 h 2185"/>
                  <a:gd name="T12" fmla="*/ 981 w 1227"/>
                  <a:gd name="T13" fmla="*/ 391 h 2185"/>
                  <a:gd name="T14" fmla="*/ 901 w 1227"/>
                  <a:gd name="T15" fmla="*/ 603 h 2185"/>
                  <a:gd name="T16" fmla="*/ 811 w 1227"/>
                  <a:gd name="T17" fmla="*/ 699 h 2185"/>
                  <a:gd name="T18" fmla="*/ 901 w 1227"/>
                  <a:gd name="T19" fmla="*/ 603 h 2185"/>
                  <a:gd name="T20" fmla="*/ 730 w 1227"/>
                  <a:gd name="T21" fmla="*/ 910 h 2185"/>
                  <a:gd name="T22" fmla="*/ 764 w 1227"/>
                  <a:gd name="T23" fmla="*/ 783 h 2185"/>
                  <a:gd name="T24" fmla="*/ 683 w 1227"/>
                  <a:gd name="T25" fmla="*/ 994 h 2185"/>
                  <a:gd name="T26" fmla="*/ 593 w 1227"/>
                  <a:gd name="T27" fmla="*/ 1091 h 2185"/>
                  <a:gd name="T28" fmla="*/ 683 w 1227"/>
                  <a:gd name="T29" fmla="*/ 994 h 2185"/>
                  <a:gd name="T30" fmla="*/ 512 w 1227"/>
                  <a:gd name="T31" fmla="*/ 1302 h 2185"/>
                  <a:gd name="T32" fmla="*/ 546 w 1227"/>
                  <a:gd name="T33" fmla="*/ 1175 h 2185"/>
                  <a:gd name="T34" fmla="*/ 466 w 1227"/>
                  <a:gd name="T35" fmla="*/ 1386 h 2185"/>
                  <a:gd name="T36" fmla="*/ 375 w 1227"/>
                  <a:gd name="T37" fmla="*/ 1482 h 2185"/>
                  <a:gd name="T38" fmla="*/ 466 w 1227"/>
                  <a:gd name="T39" fmla="*/ 1386 h 2185"/>
                  <a:gd name="T40" fmla="*/ 295 w 1227"/>
                  <a:gd name="T41" fmla="*/ 1694 h 2185"/>
                  <a:gd name="T42" fmla="*/ 329 w 1227"/>
                  <a:gd name="T43" fmla="*/ 1566 h 2185"/>
                  <a:gd name="T44" fmla="*/ 248 w 1227"/>
                  <a:gd name="T45" fmla="*/ 1778 h 2185"/>
                  <a:gd name="T46" fmla="*/ 158 w 1227"/>
                  <a:gd name="T47" fmla="*/ 1874 h 2185"/>
                  <a:gd name="T48" fmla="*/ 248 w 1227"/>
                  <a:gd name="T49" fmla="*/ 1778 h 2185"/>
                  <a:gd name="T50" fmla="*/ 77 w 1227"/>
                  <a:gd name="T51" fmla="*/ 2085 h 2185"/>
                  <a:gd name="T52" fmla="*/ 111 w 1227"/>
                  <a:gd name="T53" fmla="*/ 1958 h 2185"/>
                  <a:gd name="T54" fmla="*/ 154 w 1227"/>
                  <a:gd name="T55" fmla="*/ 2095 h 2185"/>
                  <a:gd name="T56" fmla="*/ 0 w 1227"/>
                  <a:gd name="T57" fmla="*/ 2009 h 2185"/>
                  <a:gd name="T58" fmla="*/ 32 w 1227"/>
                  <a:gd name="T59" fmla="*/ 2009 h 2185"/>
                  <a:gd name="T60" fmla="*/ 11 w 1227"/>
                  <a:gd name="T61" fmla="*/ 2143 h 2185"/>
                  <a:gd name="T62" fmla="*/ 160 w 1227"/>
                  <a:gd name="T63" fmla="*/ 2073 h 2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7" h="2185">
                    <a:moveTo>
                      <a:pt x="1227" y="15"/>
                    </a:moveTo>
                    <a:lnTo>
                      <a:pt x="1165" y="127"/>
                    </a:lnTo>
                    <a:lnTo>
                      <a:pt x="1137" y="112"/>
                    </a:lnTo>
                    <a:lnTo>
                      <a:pt x="1199" y="0"/>
                    </a:lnTo>
                    <a:lnTo>
                      <a:pt x="1227" y="15"/>
                    </a:lnTo>
                    <a:close/>
                    <a:moveTo>
                      <a:pt x="1118" y="211"/>
                    </a:moveTo>
                    <a:lnTo>
                      <a:pt x="1056" y="323"/>
                    </a:lnTo>
                    <a:lnTo>
                      <a:pt x="1028" y="307"/>
                    </a:lnTo>
                    <a:lnTo>
                      <a:pt x="1090" y="196"/>
                    </a:lnTo>
                    <a:lnTo>
                      <a:pt x="1118" y="211"/>
                    </a:lnTo>
                    <a:close/>
                    <a:moveTo>
                      <a:pt x="1009" y="407"/>
                    </a:moveTo>
                    <a:lnTo>
                      <a:pt x="947" y="519"/>
                    </a:lnTo>
                    <a:lnTo>
                      <a:pt x="919" y="503"/>
                    </a:lnTo>
                    <a:lnTo>
                      <a:pt x="981" y="391"/>
                    </a:lnTo>
                    <a:lnTo>
                      <a:pt x="1009" y="407"/>
                    </a:lnTo>
                    <a:close/>
                    <a:moveTo>
                      <a:pt x="901" y="603"/>
                    </a:moveTo>
                    <a:lnTo>
                      <a:pt x="839" y="715"/>
                    </a:lnTo>
                    <a:lnTo>
                      <a:pt x="811" y="699"/>
                    </a:lnTo>
                    <a:lnTo>
                      <a:pt x="873" y="587"/>
                    </a:lnTo>
                    <a:lnTo>
                      <a:pt x="901" y="603"/>
                    </a:lnTo>
                    <a:close/>
                    <a:moveTo>
                      <a:pt x="792" y="798"/>
                    </a:moveTo>
                    <a:lnTo>
                      <a:pt x="730" y="910"/>
                    </a:lnTo>
                    <a:lnTo>
                      <a:pt x="702" y="895"/>
                    </a:lnTo>
                    <a:lnTo>
                      <a:pt x="764" y="783"/>
                    </a:lnTo>
                    <a:lnTo>
                      <a:pt x="792" y="798"/>
                    </a:lnTo>
                    <a:close/>
                    <a:moveTo>
                      <a:pt x="683" y="994"/>
                    </a:moveTo>
                    <a:lnTo>
                      <a:pt x="621" y="1106"/>
                    </a:lnTo>
                    <a:lnTo>
                      <a:pt x="593" y="1091"/>
                    </a:lnTo>
                    <a:lnTo>
                      <a:pt x="655" y="979"/>
                    </a:lnTo>
                    <a:lnTo>
                      <a:pt x="683" y="994"/>
                    </a:lnTo>
                    <a:close/>
                    <a:moveTo>
                      <a:pt x="574" y="1190"/>
                    </a:moveTo>
                    <a:lnTo>
                      <a:pt x="512" y="1302"/>
                    </a:lnTo>
                    <a:lnTo>
                      <a:pt x="484" y="1286"/>
                    </a:lnTo>
                    <a:lnTo>
                      <a:pt x="546" y="1175"/>
                    </a:lnTo>
                    <a:lnTo>
                      <a:pt x="574" y="1190"/>
                    </a:lnTo>
                    <a:close/>
                    <a:moveTo>
                      <a:pt x="466" y="1386"/>
                    </a:moveTo>
                    <a:lnTo>
                      <a:pt x="403" y="1498"/>
                    </a:lnTo>
                    <a:lnTo>
                      <a:pt x="375" y="1482"/>
                    </a:lnTo>
                    <a:lnTo>
                      <a:pt x="438" y="1370"/>
                    </a:lnTo>
                    <a:lnTo>
                      <a:pt x="466" y="1386"/>
                    </a:lnTo>
                    <a:close/>
                    <a:moveTo>
                      <a:pt x="357" y="1582"/>
                    </a:moveTo>
                    <a:lnTo>
                      <a:pt x="295" y="1694"/>
                    </a:lnTo>
                    <a:lnTo>
                      <a:pt x="267" y="1678"/>
                    </a:lnTo>
                    <a:lnTo>
                      <a:pt x="329" y="1566"/>
                    </a:lnTo>
                    <a:lnTo>
                      <a:pt x="357" y="1582"/>
                    </a:lnTo>
                    <a:close/>
                    <a:moveTo>
                      <a:pt x="248" y="1778"/>
                    </a:moveTo>
                    <a:lnTo>
                      <a:pt x="186" y="1889"/>
                    </a:lnTo>
                    <a:lnTo>
                      <a:pt x="158" y="1874"/>
                    </a:lnTo>
                    <a:lnTo>
                      <a:pt x="220" y="1762"/>
                    </a:lnTo>
                    <a:lnTo>
                      <a:pt x="248" y="1778"/>
                    </a:lnTo>
                    <a:close/>
                    <a:moveTo>
                      <a:pt x="139" y="1973"/>
                    </a:moveTo>
                    <a:lnTo>
                      <a:pt x="77" y="2085"/>
                    </a:lnTo>
                    <a:lnTo>
                      <a:pt x="49" y="2070"/>
                    </a:lnTo>
                    <a:lnTo>
                      <a:pt x="111" y="1958"/>
                    </a:lnTo>
                    <a:lnTo>
                      <a:pt x="139" y="1973"/>
                    </a:lnTo>
                    <a:close/>
                    <a:moveTo>
                      <a:pt x="154" y="2095"/>
                    </a:moveTo>
                    <a:lnTo>
                      <a:pt x="3" y="2185"/>
                    </a:lnTo>
                    <a:lnTo>
                      <a:pt x="0" y="2009"/>
                    </a:lnTo>
                    <a:cubicBezTo>
                      <a:pt x="0" y="2000"/>
                      <a:pt x="7" y="1993"/>
                      <a:pt x="15" y="1993"/>
                    </a:cubicBezTo>
                    <a:cubicBezTo>
                      <a:pt x="24" y="1993"/>
                      <a:pt x="32" y="2000"/>
                      <a:pt x="32" y="2009"/>
                    </a:cubicBezTo>
                    <a:lnTo>
                      <a:pt x="35" y="2157"/>
                    </a:lnTo>
                    <a:lnTo>
                      <a:pt x="11" y="2143"/>
                    </a:lnTo>
                    <a:lnTo>
                      <a:pt x="138" y="2068"/>
                    </a:lnTo>
                    <a:cubicBezTo>
                      <a:pt x="146" y="2063"/>
                      <a:pt x="156" y="2066"/>
                      <a:pt x="160" y="2073"/>
                    </a:cubicBezTo>
                    <a:cubicBezTo>
                      <a:pt x="165" y="2081"/>
                      <a:pt x="162" y="2091"/>
                      <a:pt x="154" y="2095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3254762" y="2442736"/>
                <a:ext cx="237694" cy="563610"/>
              </a:xfrm>
              <a:custGeom>
                <a:avLst/>
                <a:gdLst>
                  <a:gd name="T0" fmla="*/ 808 w 884"/>
                  <a:gd name="T1" fmla="*/ 2082 h 2201"/>
                  <a:gd name="T2" fmla="*/ 884 w 884"/>
                  <a:gd name="T3" fmla="*/ 2190 h 2201"/>
                  <a:gd name="T4" fmla="*/ 774 w 884"/>
                  <a:gd name="T5" fmla="*/ 1992 h 2201"/>
                  <a:gd name="T6" fmla="*/ 758 w 884"/>
                  <a:gd name="T7" fmla="*/ 1861 h 2201"/>
                  <a:gd name="T8" fmla="*/ 774 w 884"/>
                  <a:gd name="T9" fmla="*/ 1992 h 2201"/>
                  <a:gd name="T10" fmla="*/ 648 w 884"/>
                  <a:gd name="T11" fmla="*/ 1663 h 2201"/>
                  <a:gd name="T12" fmla="*/ 724 w 884"/>
                  <a:gd name="T13" fmla="*/ 1771 h 2201"/>
                  <a:gd name="T14" fmla="*/ 614 w 884"/>
                  <a:gd name="T15" fmla="*/ 1574 h 2201"/>
                  <a:gd name="T16" fmla="*/ 598 w 884"/>
                  <a:gd name="T17" fmla="*/ 1443 h 2201"/>
                  <a:gd name="T18" fmla="*/ 614 w 884"/>
                  <a:gd name="T19" fmla="*/ 1574 h 2201"/>
                  <a:gd name="T20" fmla="*/ 488 w 884"/>
                  <a:gd name="T21" fmla="*/ 1245 h 2201"/>
                  <a:gd name="T22" fmla="*/ 564 w 884"/>
                  <a:gd name="T23" fmla="*/ 1353 h 2201"/>
                  <a:gd name="T24" fmla="*/ 454 w 884"/>
                  <a:gd name="T25" fmla="*/ 1155 h 2201"/>
                  <a:gd name="T26" fmla="*/ 438 w 884"/>
                  <a:gd name="T27" fmla="*/ 1024 h 2201"/>
                  <a:gd name="T28" fmla="*/ 454 w 884"/>
                  <a:gd name="T29" fmla="*/ 1155 h 2201"/>
                  <a:gd name="T30" fmla="*/ 328 w 884"/>
                  <a:gd name="T31" fmla="*/ 826 h 2201"/>
                  <a:gd name="T32" fmla="*/ 404 w 884"/>
                  <a:gd name="T33" fmla="*/ 935 h 2201"/>
                  <a:gd name="T34" fmla="*/ 294 w 884"/>
                  <a:gd name="T35" fmla="*/ 737 h 2201"/>
                  <a:gd name="T36" fmla="*/ 278 w 884"/>
                  <a:gd name="T37" fmla="*/ 606 h 2201"/>
                  <a:gd name="T38" fmla="*/ 294 w 884"/>
                  <a:gd name="T39" fmla="*/ 737 h 2201"/>
                  <a:gd name="T40" fmla="*/ 168 w 884"/>
                  <a:gd name="T41" fmla="*/ 408 h 2201"/>
                  <a:gd name="T42" fmla="*/ 244 w 884"/>
                  <a:gd name="T43" fmla="*/ 516 h 2201"/>
                  <a:gd name="T44" fmla="*/ 134 w 884"/>
                  <a:gd name="T45" fmla="*/ 318 h 2201"/>
                  <a:gd name="T46" fmla="*/ 118 w 884"/>
                  <a:gd name="T47" fmla="*/ 187 h 2201"/>
                  <a:gd name="T48" fmla="*/ 134 w 884"/>
                  <a:gd name="T49" fmla="*/ 318 h 2201"/>
                  <a:gd name="T50" fmla="*/ 26 w 884"/>
                  <a:gd name="T51" fmla="*/ 36 h 2201"/>
                  <a:gd name="T52" fmla="*/ 84 w 884"/>
                  <a:gd name="T53" fmla="*/ 98 h 2201"/>
                  <a:gd name="T54" fmla="*/ 1 w 884"/>
                  <a:gd name="T55" fmla="*/ 174 h 2201"/>
                  <a:gd name="T56" fmla="*/ 166 w 884"/>
                  <a:gd name="T57" fmla="*/ 110 h 2201"/>
                  <a:gd name="T58" fmla="*/ 146 w 884"/>
                  <a:gd name="T59" fmla="*/ 135 h 2201"/>
                  <a:gd name="T60" fmla="*/ 57 w 884"/>
                  <a:gd name="T61" fmla="*/ 33 h 2201"/>
                  <a:gd name="T62" fmla="*/ 14 w 884"/>
                  <a:gd name="T63" fmla="*/ 192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4" h="2201">
                    <a:moveTo>
                      <a:pt x="854" y="2201"/>
                    </a:moveTo>
                    <a:lnTo>
                      <a:pt x="808" y="2082"/>
                    </a:lnTo>
                    <a:lnTo>
                      <a:pt x="838" y="2070"/>
                    </a:lnTo>
                    <a:lnTo>
                      <a:pt x="884" y="2190"/>
                    </a:lnTo>
                    <a:lnTo>
                      <a:pt x="854" y="2201"/>
                    </a:lnTo>
                    <a:close/>
                    <a:moveTo>
                      <a:pt x="774" y="1992"/>
                    </a:moveTo>
                    <a:lnTo>
                      <a:pt x="728" y="1873"/>
                    </a:lnTo>
                    <a:lnTo>
                      <a:pt x="758" y="1861"/>
                    </a:lnTo>
                    <a:lnTo>
                      <a:pt x="804" y="1981"/>
                    </a:lnTo>
                    <a:lnTo>
                      <a:pt x="774" y="1992"/>
                    </a:lnTo>
                    <a:close/>
                    <a:moveTo>
                      <a:pt x="694" y="1783"/>
                    </a:moveTo>
                    <a:lnTo>
                      <a:pt x="648" y="1663"/>
                    </a:lnTo>
                    <a:lnTo>
                      <a:pt x="678" y="1652"/>
                    </a:lnTo>
                    <a:lnTo>
                      <a:pt x="724" y="1771"/>
                    </a:lnTo>
                    <a:lnTo>
                      <a:pt x="694" y="1783"/>
                    </a:lnTo>
                    <a:close/>
                    <a:moveTo>
                      <a:pt x="614" y="1574"/>
                    </a:moveTo>
                    <a:lnTo>
                      <a:pt x="568" y="1454"/>
                    </a:lnTo>
                    <a:lnTo>
                      <a:pt x="598" y="1443"/>
                    </a:lnTo>
                    <a:lnTo>
                      <a:pt x="644" y="1562"/>
                    </a:lnTo>
                    <a:lnTo>
                      <a:pt x="614" y="1574"/>
                    </a:lnTo>
                    <a:close/>
                    <a:moveTo>
                      <a:pt x="534" y="1364"/>
                    </a:moveTo>
                    <a:lnTo>
                      <a:pt x="488" y="1245"/>
                    </a:lnTo>
                    <a:lnTo>
                      <a:pt x="518" y="1233"/>
                    </a:lnTo>
                    <a:lnTo>
                      <a:pt x="564" y="1353"/>
                    </a:lnTo>
                    <a:lnTo>
                      <a:pt x="534" y="1364"/>
                    </a:lnTo>
                    <a:close/>
                    <a:moveTo>
                      <a:pt x="454" y="1155"/>
                    </a:moveTo>
                    <a:lnTo>
                      <a:pt x="408" y="1036"/>
                    </a:lnTo>
                    <a:lnTo>
                      <a:pt x="438" y="1024"/>
                    </a:lnTo>
                    <a:lnTo>
                      <a:pt x="484" y="1144"/>
                    </a:lnTo>
                    <a:lnTo>
                      <a:pt x="454" y="1155"/>
                    </a:lnTo>
                    <a:close/>
                    <a:moveTo>
                      <a:pt x="374" y="946"/>
                    </a:moveTo>
                    <a:lnTo>
                      <a:pt x="328" y="826"/>
                    </a:lnTo>
                    <a:lnTo>
                      <a:pt x="358" y="815"/>
                    </a:lnTo>
                    <a:lnTo>
                      <a:pt x="404" y="935"/>
                    </a:lnTo>
                    <a:lnTo>
                      <a:pt x="374" y="946"/>
                    </a:lnTo>
                    <a:close/>
                    <a:moveTo>
                      <a:pt x="294" y="737"/>
                    </a:moveTo>
                    <a:lnTo>
                      <a:pt x="248" y="617"/>
                    </a:lnTo>
                    <a:lnTo>
                      <a:pt x="278" y="606"/>
                    </a:lnTo>
                    <a:lnTo>
                      <a:pt x="324" y="725"/>
                    </a:lnTo>
                    <a:lnTo>
                      <a:pt x="294" y="737"/>
                    </a:lnTo>
                    <a:close/>
                    <a:moveTo>
                      <a:pt x="214" y="528"/>
                    </a:moveTo>
                    <a:lnTo>
                      <a:pt x="168" y="408"/>
                    </a:lnTo>
                    <a:lnTo>
                      <a:pt x="198" y="397"/>
                    </a:lnTo>
                    <a:lnTo>
                      <a:pt x="244" y="516"/>
                    </a:lnTo>
                    <a:lnTo>
                      <a:pt x="214" y="528"/>
                    </a:lnTo>
                    <a:close/>
                    <a:moveTo>
                      <a:pt x="134" y="318"/>
                    </a:moveTo>
                    <a:lnTo>
                      <a:pt x="88" y="199"/>
                    </a:lnTo>
                    <a:lnTo>
                      <a:pt x="118" y="187"/>
                    </a:lnTo>
                    <a:lnTo>
                      <a:pt x="164" y="307"/>
                    </a:lnTo>
                    <a:lnTo>
                      <a:pt x="134" y="318"/>
                    </a:lnTo>
                    <a:close/>
                    <a:moveTo>
                      <a:pt x="54" y="109"/>
                    </a:moveTo>
                    <a:lnTo>
                      <a:pt x="26" y="36"/>
                    </a:lnTo>
                    <a:lnTo>
                      <a:pt x="56" y="24"/>
                    </a:lnTo>
                    <a:lnTo>
                      <a:pt x="84" y="98"/>
                    </a:lnTo>
                    <a:lnTo>
                      <a:pt x="54" y="109"/>
                    </a:lnTo>
                    <a:close/>
                    <a:moveTo>
                      <a:pt x="1" y="174"/>
                    </a:moveTo>
                    <a:lnTo>
                      <a:pt x="29" y="0"/>
                    </a:lnTo>
                    <a:lnTo>
                      <a:pt x="166" y="110"/>
                    </a:lnTo>
                    <a:cubicBezTo>
                      <a:pt x="173" y="116"/>
                      <a:pt x="174" y="126"/>
                      <a:pt x="169" y="133"/>
                    </a:cubicBezTo>
                    <a:cubicBezTo>
                      <a:pt x="163" y="140"/>
                      <a:pt x="153" y="141"/>
                      <a:pt x="146" y="135"/>
                    </a:cubicBezTo>
                    <a:lnTo>
                      <a:pt x="31" y="43"/>
                    </a:lnTo>
                    <a:lnTo>
                      <a:pt x="57" y="33"/>
                    </a:lnTo>
                    <a:lnTo>
                      <a:pt x="33" y="179"/>
                    </a:lnTo>
                    <a:cubicBezTo>
                      <a:pt x="31" y="188"/>
                      <a:pt x="23" y="194"/>
                      <a:pt x="14" y="192"/>
                    </a:cubicBezTo>
                    <a:cubicBezTo>
                      <a:pt x="5" y="191"/>
                      <a:pt x="0" y="182"/>
                      <a:pt x="1" y="1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240348" y="2009395"/>
                <a:ext cx="1001712" cy="1498600"/>
                <a:chOff x="3630976" y="2160137"/>
                <a:chExt cx="1001712" cy="1498600"/>
              </a:xfrm>
            </p:grpSpPr>
            <p:pic>
              <p:nvPicPr>
                <p:cNvPr id="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0976" y="2241099"/>
                  <a:ext cx="954088" cy="1135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Rectangle 6"/>
                <p:cNvSpPr>
                  <a:spLocks noChangeArrowheads="1"/>
                </p:cNvSpPr>
                <p:nvPr/>
              </p:nvSpPr>
              <p:spPr bwMode="auto">
                <a:xfrm>
                  <a:off x="3943713" y="2160137"/>
                  <a:ext cx="204788" cy="196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TX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4419963" y="2312537"/>
                  <a:ext cx="212725" cy="196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RX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Rectangle 12"/>
                <p:cNvSpPr>
                  <a:spLocks noChangeArrowheads="1"/>
                </p:cNvSpPr>
                <p:nvPr/>
              </p:nvSpPr>
              <p:spPr bwMode="auto">
                <a:xfrm>
                  <a:off x="3857988" y="3350762"/>
                  <a:ext cx="598488" cy="17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Full duplex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4046901" y="3485699"/>
                  <a:ext cx="196850" cy="173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AP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782" y="2812558"/>
                <a:ext cx="236538" cy="44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3715746" y="3395065"/>
                <a:ext cx="544513" cy="298450"/>
                <a:chOff x="4764451" y="4185787"/>
                <a:chExt cx="544513" cy="298450"/>
              </a:xfrm>
            </p:grpSpPr>
            <p:sp>
              <p:nvSpPr>
                <p:cNvPr id="20" name="Rectangle 16"/>
                <p:cNvSpPr>
                  <a:spLocks noChangeArrowheads="1"/>
                </p:cNvSpPr>
                <p:nvPr/>
              </p:nvSpPr>
              <p:spPr bwMode="auto">
                <a:xfrm>
                  <a:off x="4764451" y="4185787"/>
                  <a:ext cx="544513" cy="15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Half duplex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859701" y="4311199"/>
                  <a:ext cx="395288" cy="173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STA #2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23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974" y="3082545"/>
                <a:ext cx="227013" cy="42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713150" y="1979526"/>
                <a:ext cx="414338" cy="173038"/>
              </a:xfrm>
              <a:custGeom>
                <a:avLst/>
                <a:gdLst>
                  <a:gd name="T0" fmla="*/ 0 w 840"/>
                  <a:gd name="T1" fmla="*/ 56 h 354"/>
                  <a:gd name="T2" fmla="*/ 30 w 840"/>
                  <a:gd name="T3" fmla="*/ 28 h 354"/>
                  <a:gd name="T4" fmla="*/ 34 w 840"/>
                  <a:gd name="T5" fmla="*/ 25 h 354"/>
                  <a:gd name="T6" fmla="*/ 78 w 840"/>
                  <a:gd name="T7" fmla="*/ 7 h 354"/>
                  <a:gd name="T8" fmla="*/ 82 w 840"/>
                  <a:gd name="T9" fmla="*/ 6 h 354"/>
                  <a:gd name="T10" fmla="*/ 121 w 840"/>
                  <a:gd name="T11" fmla="*/ 0 h 354"/>
                  <a:gd name="T12" fmla="*/ 126 w 840"/>
                  <a:gd name="T13" fmla="*/ 32 h 354"/>
                  <a:gd name="T14" fmla="*/ 87 w 840"/>
                  <a:gd name="T15" fmla="*/ 37 h 354"/>
                  <a:gd name="T16" fmla="*/ 91 w 840"/>
                  <a:gd name="T17" fmla="*/ 36 h 354"/>
                  <a:gd name="T18" fmla="*/ 47 w 840"/>
                  <a:gd name="T19" fmla="*/ 54 h 354"/>
                  <a:gd name="T20" fmla="*/ 51 w 840"/>
                  <a:gd name="T21" fmla="*/ 51 h 354"/>
                  <a:gd name="T22" fmla="*/ 21 w 840"/>
                  <a:gd name="T23" fmla="*/ 79 h 354"/>
                  <a:gd name="T24" fmla="*/ 0 w 840"/>
                  <a:gd name="T25" fmla="*/ 56 h 354"/>
                  <a:gd name="T26" fmla="*/ 221 w 840"/>
                  <a:gd name="T27" fmla="*/ 1 h 354"/>
                  <a:gd name="T28" fmla="*/ 285 w 840"/>
                  <a:gd name="T29" fmla="*/ 11 h 354"/>
                  <a:gd name="T30" fmla="*/ 348 w 840"/>
                  <a:gd name="T31" fmla="*/ 26 h 354"/>
                  <a:gd name="T32" fmla="*/ 341 w 840"/>
                  <a:gd name="T33" fmla="*/ 57 h 354"/>
                  <a:gd name="T34" fmla="*/ 280 w 840"/>
                  <a:gd name="T35" fmla="*/ 42 h 354"/>
                  <a:gd name="T36" fmla="*/ 217 w 840"/>
                  <a:gd name="T37" fmla="*/ 33 h 354"/>
                  <a:gd name="T38" fmla="*/ 221 w 840"/>
                  <a:gd name="T39" fmla="*/ 1 h 354"/>
                  <a:gd name="T40" fmla="*/ 441 w 840"/>
                  <a:gd name="T41" fmla="*/ 56 h 354"/>
                  <a:gd name="T42" fmla="*/ 454 w 840"/>
                  <a:gd name="T43" fmla="*/ 60 h 354"/>
                  <a:gd name="T44" fmla="*/ 542 w 840"/>
                  <a:gd name="T45" fmla="*/ 99 h 354"/>
                  <a:gd name="T46" fmla="*/ 561 w 840"/>
                  <a:gd name="T47" fmla="*/ 109 h 354"/>
                  <a:gd name="T48" fmla="*/ 545 w 840"/>
                  <a:gd name="T49" fmla="*/ 137 h 354"/>
                  <a:gd name="T50" fmla="*/ 529 w 840"/>
                  <a:gd name="T51" fmla="*/ 128 h 354"/>
                  <a:gd name="T52" fmla="*/ 443 w 840"/>
                  <a:gd name="T53" fmla="*/ 91 h 354"/>
                  <a:gd name="T54" fmla="*/ 431 w 840"/>
                  <a:gd name="T55" fmla="*/ 86 h 354"/>
                  <a:gd name="T56" fmla="*/ 441 w 840"/>
                  <a:gd name="T57" fmla="*/ 56 h 354"/>
                  <a:gd name="T58" fmla="*/ 646 w 840"/>
                  <a:gd name="T59" fmla="*/ 156 h 354"/>
                  <a:gd name="T60" fmla="*/ 731 w 840"/>
                  <a:gd name="T61" fmla="*/ 215 h 354"/>
                  <a:gd name="T62" fmla="*/ 751 w 840"/>
                  <a:gd name="T63" fmla="*/ 233 h 354"/>
                  <a:gd name="T64" fmla="*/ 729 w 840"/>
                  <a:gd name="T65" fmla="*/ 257 h 354"/>
                  <a:gd name="T66" fmla="*/ 712 w 840"/>
                  <a:gd name="T67" fmla="*/ 242 h 354"/>
                  <a:gd name="T68" fmla="*/ 628 w 840"/>
                  <a:gd name="T69" fmla="*/ 183 h 354"/>
                  <a:gd name="T70" fmla="*/ 646 w 840"/>
                  <a:gd name="T71" fmla="*/ 156 h 354"/>
                  <a:gd name="T72" fmla="*/ 820 w 840"/>
                  <a:gd name="T73" fmla="*/ 303 h 354"/>
                  <a:gd name="T74" fmla="*/ 833 w 840"/>
                  <a:gd name="T75" fmla="*/ 319 h 354"/>
                  <a:gd name="T76" fmla="*/ 807 w 840"/>
                  <a:gd name="T77" fmla="*/ 338 h 354"/>
                  <a:gd name="T78" fmla="*/ 795 w 840"/>
                  <a:gd name="T79" fmla="*/ 322 h 354"/>
                  <a:gd name="T80" fmla="*/ 820 w 840"/>
                  <a:gd name="T81" fmla="*/ 303 h 354"/>
                  <a:gd name="T82" fmla="*/ 816 w 840"/>
                  <a:gd name="T83" fmla="*/ 179 h 354"/>
                  <a:gd name="T84" fmla="*/ 840 w 840"/>
                  <a:gd name="T85" fmla="*/ 354 h 354"/>
                  <a:gd name="T86" fmla="*/ 677 w 840"/>
                  <a:gd name="T87" fmla="*/ 288 h 354"/>
                  <a:gd name="T88" fmla="*/ 668 w 840"/>
                  <a:gd name="T89" fmla="*/ 267 h 354"/>
                  <a:gd name="T90" fmla="*/ 688 w 840"/>
                  <a:gd name="T91" fmla="*/ 258 h 354"/>
                  <a:gd name="T92" fmla="*/ 826 w 840"/>
                  <a:gd name="T93" fmla="*/ 314 h 354"/>
                  <a:gd name="T94" fmla="*/ 804 w 840"/>
                  <a:gd name="T95" fmla="*/ 331 h 354"/>
                  <a:gd name="T96" fmla="*/ 785 w 840"/>
                  <a:gd name="T97" fmla="*/ 184 h 354"/>
                  <a:gd name="T98" fmla="*/ 798 w 840"/>
                  <a:gd name="T99" fmla="*/ 166 h 354"/>
                  <a:gd name="T100" fmla="*/ 816 w 840"/>
                  <a:gd name="T101" fmla="*/ 179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0" h="354">
                    <a:moveTo>
                      <a:pt x="0" y="56"/>
                    </a:moveTo>
                    <a:lnTo>
                      <a:pt x="30" y="28"/>
                    </a:lnTo>
                    <a:cubicBezTo>
                      <a:pt x="31" y="26"/>
                      <a:pt x="33" y="25"/>
                      <a:pt x="34" y="25"/>
                    </a:cubicBezTo>
                    <a:lnTo>
                      <a:pt x="78" y="7"/>
                    </a:lnTo>
                    <a:cubicBezTo>
                      <a:pt x="80" y="6"/>
                      <a:pt x="81" y="6"/>
                      <a:pt x="82" y="6"/>
                    </a:cubicBezTo>
                    <a:lnTo>
                      <a:pt x="121" y="0"/>
                    </a:lnTo>
                    <a:lnTo>
                      <a:pt x="126" y="32"/>
                    </a:lnTo>
                    <a:lnTo>
                      <a:pt x="87" y="37"/>
                    </a:lnTo>
                    <a:lnTo>
                      <a:pt x="91" y="3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21" y="79"/>
                    </a:lnTo>
                    <a:lnTo>
                      <a:pt x="0" y="56"/>
                    </a:lnTo>
                    <a:close/>
                    <a:moveTo>
                      <a:pt x="221" y="1"/>
                    </a:moveTo>
                    <a:lnTo>
                      <a:pt x="285" y="11"/>
                    </a:lnTo>
                    <a:lnTo>
                      <a:pt x="348" y="26"/>
                    </a:lnTo>
                    <a:lnTo>
                      <a:pt x="341" y="57"/>
                    </a:lnTo>
                    <a:lnTo>
                      <a:pt x="280" y="42"/>
                    </a:lnTo>
                    <a:lnTo>
                      <a:pt x="217" y="33"/>
                    </a:lnTo>
                    <a:lnTo>
                      <a:pt x="221" y="1"/>
                    </a:lnTo>
                    <a:close/>
                    <a:moveTo>
                      <a:pt x="441" y="56"/>
                    </a:moveTo>
                    <a:lnTo>
                      <a:pt x="454" y="60"/>
                    </a:lnTo>
                    <a:lnTo>
                      <a:pt x="542" y="99"/>
                    </a:lnTo>
                    <a:lnTo>
                      <a:pt x="561" y="109"/>
                    </a:lnTo>
                    <a:lnTo>
                      <a:pt x="545" y="137"/>
                    </a:lnTo>
                    <a:lnTo>
                      <a:pt x="529" y="128"/>
                    </a:lnTo>
                    <a:lnTo>
                      <a:pt x="443" y="91"/>
                    </a:lnTo>
                    <a:lnTo>
                      <a:pt x="431" y="86"/>
                    </a:lnTo>
                    <a:lnTo>
                      <a:pt x="441" y="56"/>
                    </a:lnTo>
                    <a:close/>
                    <a:moveTo>
                      <a:pt x="646" y="156"/>
                    </a:moveTo>
                    <a:lnTo>
                      <a:pt x="731" y="215"/>
                    </a:lnTo>
                    <a:lnTo>
                      <a:pt x="751" y="233"/>
                    </a:lnTo>
                    <a:lnTo>
                      <a:pt x="729" y="257"/>
                    </a:lnTo>
                    <a:lnTo>
                      <a:pt x="712" y="242"/>
                    </a:lnTo>
                    <a:lnTo>
                      <a:pt x="628" y="183"/>
                    </a:lnTo>
                    <a:lnTo>
                      <a:pt x="646" y="156"/>
                    </a:lnTo>
                    <a:close/>
                    <a:moveTo>
                      <a:pt x="820" y="303"/>
                    </a:moveTo>
                    <a:lnTo>
                      <a:pt x="833" y="319"/>
                    </a:lnTo>
                    <a:lnTo>
                      <a:pt x="807" y="338"/>
                    </a:lnTo>
                    <a:lnTo>
                      <a:pt x="795" y="322"/>
                    </a:lnTo>
                    <a:lnTo>
                      <a:pt x="820" y="303"/>
                    </a:lnTo>
                    <a:close/>
                    <a:moveTo>
                      <a:pt x="816" y="179"/>
                    </a:moveTo>
                    <a:lnTo>
                      <a:pt x="840" y="354"/>
                    </a:lnTo>
                    <a:lnTo>
                      <a:pt x="677" y="288"/>
                    </a:lnTo>
                    <a:cubicBezTo>
                      <a:pt x="668" y="285"/>
                      <a:pt x="664" y="276"/>
                      <a:pt x="668" y="267"/>
                    </a:cubicBezTo>
                    <a:cubicBezTo>
                      <a:pt x="671" y="259"/>
                      <a:pt x="680" y="255"/>
                      <a:pt x="688" y="258"/>
                    </a:cubicBezTo>
                    <a:lnTo>
                      <a:pt x="826" y="314"/>
                    </a:lnTo>
                    <a:lnTo>
                      <a:pt x="804" y="331"/>
                    </a:lnTo>
                    <a:lnTo>
                      <a:pt x="785" y="184"/>
                    </a:lnTo>
                    <a:cubicBezTo>
                      <a:pt x="783" y="175"/>
                      <a:pt x="789" y="167"/>
                      <a:pt x="798" y="166"/>
                    </a:cubicBezTo>
                    <a:cubicBezTo>
                      <a:pt x="807" y="165"/>
                      <a:pt x="815" y="171"/>
                      <a:pt x="816" y="179"/>
                    </a:cubicBezTo>
                    <a:close/>
                  </a:path>
                </a:pathLst>
              </a:custGeom>
              <a:solidFill>
                <a:srgbClr val="0017C0"/>
              </a:solidFill>
              <a:ln w="0" cap="flat">
                <a:solidFill>
                  <a:srgbClr val="0017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746017" y="1656711"/>
              <a:ext cx="10518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Self-interference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09092" y="3667591"/>
              <a:ext cx="1706654" cy="40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Asymmetric FD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49965" y="1584767"/>
            <a:ext cx="2355459" cy="1726142"/>
            <a:chOff x="5211818" y="1742216"/>
            <a:chExt cx="3036233" cy="2293402"/>
          </a:xfrm>
        </p:grpSpPr>
        <p:grpSp>
          <p:nvGrpSpPr>
            <p:cNvPr id="54" name="Group 53"/>
            <p:cNvGrpSpPr/>
            <p:nvPr/>
          </p:nvGrpSpPr>
          <p:grpSpPr>
            <a:xfrm>
              <a:off x="5744989" y="3388509"/>
              <a:ext cx="461665" cy="248580"/>
              <a:chOff x="3080113" y="4125462"/>
              <a:chExt cx="461665" cy="248580"/>
            </a:xfrm>
          </p:grpSpPr>
          <p:sp>
            <p:nvSpPr>
              <p:cNvPr id="69" name="Rectangle 8"/>
              <p:cNvSpPr>
                <a:spLocks noChangeArrowheads="1"/>
              </p:cNvSpPr>
              <p:nvPr/>
            </p:nvSpPr>
            <p:spPr bwMode="auto">
              <a:xfrm>
                <a:off x="3080113" y="4125462"/>
                <a:ext cx="46166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Full</a:t>
                </a: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duplex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9"/>
              <p:cNvSpPr>
                <a:spLocks noChangeArrowheads="1"/>
              </p:cNvSpPr>
              <p:nvPr/>
            </p:nvSpPr>
            <p:spPr bwMode="auto">
              <a:xfrm>
                <a:off x="3229993" y="4250931"/>
                <a:ext cx="16190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018" y="2145715"/>
              <a:ext cx="954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7080755" y="2064753"/>
              <a:ext cx="2047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7557005" y="2217153"/>
              <a:ext cx="21272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6995030" y="3255378"/>
              <a:ext cx="59848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Full duplex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7183943" y="3390315"/>
              <a:ext cx="19685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331" y="2808562"/>
              <a:ext cx="23653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7240820" y="2034884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0" cap="flat">
              <a:solidFill>
                <a:srgbClr val="0017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96160" y="1742216"/>
              <a:ext cx="10518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Self-interference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 flipV="1">
              <a:off x="6282351" y="2434443"/>
              <a:ext cx="1210635" cy="44090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6220869" y="2258858"/>
              <a:ext cx="843150" cy="53018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5850351" y="3667589"/>
              <a:ext cx="1706654" cy="36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dirty="0" smtClean="0">
                  <a:solidFill>
                    <a:schemeClr val="tx1"/>
                  </a:solidFill>
                </a:rPr>
                <a:t>ymmetric FD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Freeform 20"/>
            <p:cNvSpPr>
              <a:spLocks noEditPoints="1"/>
            </p:cNvSpPr>
            <p:nvPr/>
          </p:nvSpPr>
          <p:spPr bwMode="auto">
            <a:xfrm rot="14002186" flipV="1">
              <a:off x="6116903" y="2674660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5799561" y="2700784"/>
              <a:ext cx="30136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TX/RX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11818" y="2320437"/>
              <a:ext cx="10518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Self-interference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852005" y="3434023"/>
            <a:ext cx="447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Self-interference paths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113292" y="3802410"/>
            <a:ext cx="4967175" cy="2562406"/>
            <a:chOff x="990599" y="751630"/>
            <a:chExt cx="7042150" cy="4002087"/>
          </a:xfrm>
        </p:grpSpPr>
        <p:grpSp>
          <p:nvGrpSpPr>
            <p:cNvPr id="91" name="Group 90"/>
            <p:cNvGrpSpPr/>
            <p:nvPr/>
          </p:nvGrpSpPr>
          <p:grpSpPr>
            <a:xfrm>
              <a:off x="990599" y="751630"/>
              <a:ext cx="7042150" cy="4002087"/>
              <a:chOff x="990600" y="855663"/>
              <a:chExt cx="7042150" cy="4002087"/>
            </a:xfrm>
          </p:grpSpPr>
          <p:pic>
            <p:nvPicPr>
              <p:cNvPr id="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855663"/>
                <a:ext cx="7042150" cy="4002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" name="Rectangle 98"/>
              <p:cNvSpPr/>
              <p:nvPr/>
            </p:nvSpPr>
            <p:spPr bwMode="auto">
              <a:xfrm>
                <a:off x="990600" y="4324351"/>
                <a:ext cx="7021645" cy="4085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sz="1100" kern="0" dirty="0">
                    <a:solidFill>
                      <a:srgbClr val="FF0000"/>
                    </a:solidFill>
                    <a:latin typeface="Tahoma"/>
                  </a:rPr>
                  <a:t>Using different antenna elements         </a:t>
                </a:r>
                <a:r>
                  <a:rPr kumimoji="0" lang="en-US" sz="1100" kern="0" dirty="0" smtClean="0">
                    <a:solidFill>
                      <a:srgbClr val="FF0000"/>
                    </a:solidFill>
                    <a:latin typeface="Tahoma"/>
                  </a:rPr>
                  <a:t> </a:t>
                </a:r>
                <a:r>
                  <a:rPr kumimoji="0" lang="en-US" sz="1100" kern="0" dirty="0">
                    <a:solidFill>
                      <a:srgbClr val="FF0000"/>
                    </a:solidFill>
                    <a:latin typeface="Tahoma"/>
                  </a:rPr>
                  <a:t>sharing the same </a:t>
                </a:r>
                <a:r>
                  <a:rPr kumimoji="0" lang="en-US" sz="1100" kern="0" dirty="0" smtClean="0">
                    <a:solidFill>
                      <a:srgbClr val="FF0000"/>
                    </a:solidFill>
                    <a:latin typeface="Tahoma"/>
                  </a:rPr>
                  <a:t>antenna element</a:t>
                </a:r>
                <a:endParaRPr lang="en-CA" sz="1100" dirty="0"/>
              </a:p>
            </p:txBody>
          </p:sp>
        </p:grpSp>
        <p:sp>
          <p:nvSpPr>
            <p:cNvPr id="92" name="Rectangle 91"/>
            <p:cNvSpPr/>
            <p:nvPr/>
          </p:nvSpPr>
          <p:spPr bwMode="auto">
            <a:xfrm>
              <a:off x="1752143" y="958204"/>
              <a:ext cx="700182" cy="6789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452325" y="1088940"/>
              <a:ext cx="800091" cy="6789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1867127" y="1586465"/>
              <a:ext cx="1242252" cy="31216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5726406" y="1146118"/>
              <a:ext cx="823411" cy="6789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149454" y="958204"/>
              <a:ext cx="700182" cy="6789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5425626" y="1694337"/>
              <a:ext cx="1242252" cy="31216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Content Placeholder 2"/>
          <p:cNvSpPr txBox="1">
            <a:spLocks/>
          </p:cNvSpPr>
          <p:nvPr/>
        </p:nvSpPr>
        <p:spPr>
          <a:xfrm>
            <a:off x="6457239" y="4181937"/>
            <a:ext cx="2286167" cy="15521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b="0" i="1" kern="0" dirty="0" smtClean="0">
                <a:solidFill>
                  <a:srgbClr val="0000FF"/>
                </a:solidFill>
              </a:rPr>
              <a:t>internal</a:t>
            </a:r>
            <a:r>
              <a:rPr lang="en-US" altLang="en-US" sz="1200" b="0" i="1" kern="0" dirty="0" smtClean="0"/>
              <a:t> </a:t>
            </a:r>
            <a:r>
              <a:rPr lang="en-US" altLang="en-US" sz="1200" b="0" kern="0" dirty="0" smtClean="0"/>
              <a:t>leakage and possible reflections due to antenna / transceiver structure: quasi-static, short-delay, strong paths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0" i="1" kern="0" dirty="0" smtClean="0">
                <a:solidFill>
                  <a:srgbClr val="0000FF"/>
                </a:solidFill>
              </a:rPr>
              <a:t>external</a:t>
            </a:r>
            <a:r>
              <a:rPr lang="en-US" altLang="en-US" sz="1200" b="0" kern="0" dirty="0" smtClean="0"/>
              <a:t> reflections from surrounding: time-varying, longer-delay, weaker paths</a:t>
            </a:r>
            <a:endParaRPr lang="en-US" altLang="en-US" sz="120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b="0" kern="0" dirty="0" smtClean="0"/>
          </a:p>
        </p:txBody>
      </p:sp>
      <p:sp>
        <p:nvSpPr>
          <p:cNvPr id="101" name="Rounded Rectangle 100"/>
          <p:cNvSpPr/>
          <p:nvPr/>
        </p:nvSpPr>
        <p:spPr bwMode="auto">
          <a:xfrm>
            <a:off x="6292622" y="4052285"/>
            <a:ext cx="2608661" cy="185499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55073"/>
          </a:xfrm>
        </p:spPr>
        <p:txBody>
          <a:bodyPr/>
          <a:lstStyle/>
          <a:p>
            <a:r>
              <a:rPr lang="en-IE" sz="2800" dirty="0" smtClean="0">
                <a:latin typeface="+mn-lt"/>
              </a:rPr>
              <a:t>Self-Interference Channel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1872463"/>
            <a:ext cx="6619304" cy="2711849"/>
            <a:chOff x="1524000" y="1872463"/>
            <a:chExt cx="6619304" cy="2711849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524000" y="1872463"/>
              <a:ext cx="6058101" cy="1501292"/>
              <a:chOff x="152399" y="3219239"/>
              <a:chExt cx="8791575" cy="1982081"/>
            </a:xfrm>
          </p:grpSpPr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219239"/>
                <a:ext cx="8791575" cy="1982081"/>
              </a:xfrm>
              <a:prstGeom prst="rect">
                <a:avLst/>
              </a:prstGeom>
              <a:blipFill rotWithShape="0">
                <a:blip r:embed="rId2"/>
                <a:stretch>
                  <a:fillRect l="-1040" t="-2769" r="-902" b="-6154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CA" sz="2000">
                    <a:noFill/>
                  </a:rPr>
                  <a:t> </a:t>
                </a:r>
              </a:p>
            </p:txBody>
          </p:sp>
          <p:sp>
            <p:nvSpPr>
              <p:cNvPr id="12" name="Rectangle 31"/>
              <p:cNvSpPr>
                <a:spLocks noChangeArrowheads="1"/>
              </p:cNvSpPr>
              <p:nvPr/>
            </p:nvSpPr>
            <p:spPr bwMode="auto">
              <a:xfrm>
                <a:off x="4800600" y="3632537"/>
                <a:ext cx="4038600" cy="1549063"/>
              </a:xfrm>
              <a:prstGeom prst="rect">
                <a:avLst/>
              </a:prstGeom>
              <a:noFill/>
              <a:ln w="952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/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478794" y="3632537"/>
                <a:ext cx="3107493" cy="1549063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/>
              </a:p>
            </p:txBody>
          </p:sp>
        </p:grpSp>
        <p:sp>
          <p:nvSpPr>
            <p:cNvPr id="9" name="Rectangle 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07778" y="3409879"/>
              <a:ext cx="2845273" cy="909572"/>
            </a:xfrm>
            <a:prstGeom prst="rect">
              <a:avLst/>
            </a:prstGeom>
            <a:blipFill rotWithShape="0">
              <a:blip r:embed="rId3"/>
              <a:stretch>
                <a:fillRect t="-3046" r="-2216" b="-710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CA">
                  <a:noFill/>
                </a:rPr>
                <a:t> </a:t>
              </a:r>
            </a:p>
          </p:txBody>
        </p:sp>
        <p:sp>
          <p:nvSpPr>
            <p:cNvPr id="10" name="Rectangle 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713365" y="3427241"/>
              <a:ext cx="3150475" cy="699671"/>
            </a:xfrm>
            <a:prstGeom prst="rect">
              <a:avLst/>
            </a:prstGeom>
            <a:blipFill rotWithShape="0">
              <a:blip r:embed="rId4"/>
              <a:stretch>
                <a:fillRect l="-1200" t="-4636" b="-993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CA">
                  <a:noFill/>
                </a:rPr>
                <a:t>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6984" y="4061092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00B050"/>
                  </a:solidFill>
                </a:rPr>
                <a:t>L</a:t>
              </a:r>
              <a:r>
                <a:rPr lang="en-US" sz="1400" dirty="0" smtClean="0">
                  <a:solidFill>
                    <a:srgbClr val="00B050"/>
                  </a:solidFill>
                </a:rPr>
                <a:t> is the number of clusters in the external SI,</a:t>
              </a:r>
            </a:p>
            <a:p>
              <a:r>
                <a:rPr lang="en-US" sz="1400" i="1" dirty="0" smtClean="0">
                  <a:solidFill>
                    <a:srgbClr val="00B050"/>
                  </a:solidFill>
                </a:rPr>
                <a:t>K</a:t>
              </a:r>
              <a:r>
                <a:rPr lang="en-US" sz="1400" i="1" baseline="-25000" dirty="0" smtClean="0">
                  <a:solidFill>
                    <a:srgbClr val="00B050"/>
                  </a:solidFill>
                </a:rPr>
                <a:t>l</a:t>
              </a:r>
              <a:r>
                <a:rPr lang="en-US" sz="1400" dirty="0" smtClean="0">
                  <a:solidFill>
                    <a:srgbClr val="00B050"/>
                  </a:solidFill>
                </a:rPr>
                <a:t> </a:t>
              </a:r>
              <a:r>
                <a:rPr lang="en-US" sz="1400" dirty="0">
                  <a:solidFill>
                    <a:srgbClr val="00B050"/>
                  </a:solidFill>
                </a:rPr>
                <a:t>is the </a:t>
              </a:r>
              <a:r>
                <a:rPr lang="en-US" sz="1400" dirty="0" smtClean="0">
                  <a:solidFill>
                    <a:srgbClr val="00B050"/>
                  </a:solidFill>
                </a:rPr>
                <a:t>number of paths in the </a:t>
              </a:r>
              <a:r>
                <a:rPr lang="en-US" sz="1400" i="1" dirty="0">
                  <a:solidFill>
                    <a:srgbClr val="00B050"/>
                  </a:solidFill>
                </a:rPr>
                <a:t>l</a:t>
              </a:r>
              <a:r>
                <a:rPr lang="en-US" sz="1400" dirty="0" smtClean="0">
                  <a:solidFill>
                    <a:srgbClr val="00B050"/>
                  </a:solidFill>
                </a:rPr>
                <a:t>th </a:t>
              </a:r>
              <a:r>
                <a:rPr lang="en-US" sz="1400" dirty="0">
                  <a:solidFill>
                    <a:srgbClr val="00B050"/>
                  </a:solidFill>
                </a:rPr>
                <a:t>cluster</a:t>
              </a:r>
            </a:p>
          </p:txBody>
        </p:sp>
      </p:grpSp>
      <p:sp>
        <p:nvSpPr>
          <p:cNvPr id="16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55073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Wideband 2x2 MIMO SI Channel Sounding System [2]</a:t>
            </a:r>
            <a:endParaRPr lang="en-US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16" y="1620733"/>
            <a:ext cx="5111384" cy="43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514" y="1724296"/>
            <a:ext cx="359425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VNA setting parameters</a:t>
            </a:r>
          </a:p>
          <a:p>
            <a:pPr marL="342900" indent="-1682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Sweep 2.2-2.7 GHz</a:t>
            </a:r>
          </a:p>
          <a:p>
            <a:pPr marL="342900" indent="-1682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Output power 5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1682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IF bandwidth 100 Hz</a:t>
            </a:r>
          </a:p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Measured SI-channel frequency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response samples</a:t>
            </a:r>
          </a:p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Time-varying SI-channel impulse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response samples obtained from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he measured </a:t>
            </a:r>
            <a:r>
              <a:rPr lang="en-US" sz="1600" dirty="0">
                <a:solidFill>
                  <a:schemeClr val="tx1"/>
                </a:solidFill>
              </a:rPr>
              <a:t>SI-channel frequency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response</a:t>
            </a:r>
          </a:p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SI-channel power delay profile(PDP)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s calculated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174625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6426"/>
            <a:ext cx="7770813" cy="507274"/>
          </a:xfrm>
        </p:spPr>
        <p:txBody>
          <a:bodyPr/>
          <a:lstStyle/>
          <a:p>
            <a:r>
              <a:rPr lang="en-IE" sz="2800" dirty="0" smtClean="0">
                <a:latin typeface="+mn-lt"/>
              </a:rPr>
              <a:t>SI-Channel Power </a:t>
            </a:r>
            <a:r>
              <a:rPr lang="en-IE" sz="2800" dirty="0">
                <a:latin typeface="+mn-lt"/>
              </a:rPr>
              <a:t>D</a:t>
            </a:r>
            <a:r>
              <a:rPr lang="en-IE" sz="2800" dirty="0" smtClean="0">
                <a:latin typeface="+mn-lt"/>
              </a:rPr>
              <a:t>elay Profile (PDP) [2]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2" y="1193075"/>
            <a:ext cx="8380413" cy="4648200"/>
          </a:xfrm>
          <a:prstGeom prst="rect">
            <a:avLst/>
          </a:prstGeom>
        </p:spPr>
      </p:pic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5791200"/>
            <a:ext cx="7543800" cy="59618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55073"/>
          </a:xfrm>
        </p:spPr>
        <p:txBody>
          <a:bodyPr/>
          <a:lstStyle/>
          <a:p>
            <a:r>
              <a:rPr lang="en-IE" sz="2800" dirty="0" smtClean="0">
                <a:latin typeface="+mn-lt"/>
              </a:rPr>
              <a:t>Challenges in Full-Duplex Transmission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863808" y="4644055"/>
            <a:ext cx="1210562" cy="776961"/>
          </a:xfrm>
          <a:prstGeom prst="rect">
            <a:avLst/>
          </a:prstGeom>
        </p:spPr>
        <p:txBody>
          <a:bodyPr/>
          <a:lstStyle>
            <a:lvl1pPr marL="217962" indent="-2179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434" indent="-1814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2pPr>
            <a:lvl3pPr marL="728906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3pPr>
            <a:lvl4pPr marL="1020874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4pPr>
            <a:lvl5pPr marL="1312842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5pPr>
            <a:lvl6pPr marL="1605824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1897791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2189759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2481727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kumimoji="0" lang="en-CA" sz="900" kern="0" dirty="0" smtClean="0">
                <a:solidFill>
                  <a:srgbClr val="FF0000"/>
                </a:solidFill>
              </a:rPr>
              <a:t>Due to insufficient Rx dynamic range, large SI can saturate the Rx LNA/ADC, and intended Rx signal is compressed / wiped out</a:t>
            </a:r>
            <a:endParaRPr kumimoji="0" lang="en-CA" sz="900" kern="0" dirty="0">
              <a:solidFill>
                <a:srgbClr val="FF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383307" y="4104221"/>
            <a:ext cx="2989357" cy="2292530"/>
            <a:chOff x="3483915" y="2760617"/>
            <a:chExt cx="3166763" cy="2991491"/>
          </a:xfrm>
        </p:grpSpPr>
        <p:graphicFrame>
          <p:nvGraphicFramePr>
            <p:cNvPr id="23" name="Graphique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484456"/>
                </p:ext>
              </p:extLst>
            </p:nvPr>
          </p:nvGraphicFramePr>
          <p:xfrm>
            <a:off x="5364028" y="2760617"/>
            <a:ext cx="504222" cy="704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" name="Group 53"/>
            <p:cNvGrpSpPr>
              <a:grpSpLocks/>
            </p:cNvGrpSpPr>
            <p:nvPr/>
          </p:nvGrpSpPr>
          <p:grpSpPr bwMode="auto">
            <a:xfrm>
              <a:off x="3483915" y="2829467"/>
              <a:ext cx="3166763" cy="2922641"/>
              <a:chOff x="4993814" y="2136220"/>
              <a:chExt cx="3709592" cy="3589244"/>
            </a:xfrm>
          </p:grpSpPr>
          <p:sp>
            <p:nvSpPr>
              <p:cNvPr id="25" name="Flèche vers le haut 17"/>
              <p:cNvSpPr/>
              <p:nvPr/>
            </p:nvSpPr>
            <p:spPr>
              <a:xfrm>
                <a:off x="5527231" y="3277323"/>
                <a:ext cx="142880" cy="441364"/>
              </a:xfrm>
              <a:prstGeom prst="up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26" name="ZoneTexte 18"/>
              <p:cNvSpPr txBox="1"/>
              <p:nvPr/>
            </p:nvSpPr>
            <p:spPr>
              <a:xfrm>
                <a:off x="6943327" y="4525208"/>
                <a:ext cx="1195426" cy="3651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1777" dirty="0"/>
                  <a:t>ADC &amp; DC</a:t>
                </a:r>
              </a:p>
            </p:txBody>
          </p:sp>
          <p:sp>
            <p:nvSpPr>
              <p:cNvPr id="27" name="Flèche vers le haut 19"/>
              <p:cNvSpPr/>
              <p:nvPr/>
            </p:nvSpPr>
            <p:spPr>
              <a:xfrm flipV="1">
                <a:off x="7464044" y="3280499"/>
                <a:ext cx="142880" cy="439777"/>
              </a:xfrm>
              <a:prstGeom prst="up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28" name="Triangle isocèle 22"/>
              <p:cNvSpPr/>
              <p:nvPr/>
            </p:nvSpPr>
            <p:spPr>
              <a:xfrm rot="10800000">
                <a:off x="7254487" y="2864537"/>
                <a:ext cx="568343" cy="462004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29" name="Triangle isocèle 23"/>
              <p:cNvSpPr/>
              <p:nvPr/>
            </p:nvSpPr>
            <p:spPr>
              <a:xfrm rot="10800000">
                <a:off x="5314499" y="2851836"/>
                <a:ext cx="568343" cy="462004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graphicFrame>
            <p:nvGraphicFramePr>
              <p:cNvPr id="30" name="Graphique 25"/>
              <p:cNvGraphicFramePr>
                <a:graphicFrameLocks/>
              </p:cNvGraphicFramePr>
              <p:nvPr/>
            </p:nvGraphicFramePr>
            <p:xfrm>
              <a:off x="5805692" y="2136220"/>
              <a:ext cx="1980983" cy="13312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1" name="ZoneTexte 26"/>
              <p:cNvSpPr txBox="1"/>
              <p:nvPr/>
            </p:nvSpPr>
            <p:spPr>
              <a:xfrm>
                <a:off x="6157813" y="2505609"/>
                <a:ext cx="384317" cy="419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100" dirty="0">
                    <a:solidFill>
                      <a:srgbClr val="FF0000"/>
                    </a:solidFill>
                  </a:rPr>
                  <a:t>SI</a:t>
                </a:r>
              </a:p>
            </p:txBody>
          </p:sp>
          <p:sp>
            <p:nvSpPr>
              <p:cNvPr id="32" name="ZoneTexte 27"/>
              <p:cNvSpPr txBox="1"/>
              <p:nvPr/>
            </p:nvSpPr>
            <p:spPr>
              <a:xfrm>
                <a:off x="7627562" y="2261164"/>
                <a:ext cx="1075844" cy="642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1000" dirty="0">
                    <a:solidFill>
                      <a:schemeClr val="accent5">
                        <a:lumMod val="75000"/>
                      </a:schemeClr>
                    </a:solidFill>
                  </a:rPr>
                  <a:t>Intended Rx signal</a:t>
                </a:r>
              </a:p>
            </p:txBody>
          </p:sp>
          <p:grpSp>
            <p:nvGrpSpPr>
              <p:cNvPr id="33" name="Groupe 28"/>
              <p:cNvGrpSpPr>
                <a:grpSpLocks/>
              </p:cNvGrpSpPr>
              <p:nvPr/>
            </p:nvGrpSpPr>
            <p:grpSpPr bwMode="auto">
              <a:xfrm>
                <a:off x="8229600" y="4583113"/>
                <a:ext cx="381000" cy="284162"/>
                <a:chOff x="7236296" y="3212976"/>
                <a:chExt cx="864096" cy="864096"/>
              </a:xfrm>
            </p:grpSpPr>
            <p:cxnSp>
              <p:nvCxnSpPr>
                <p:cNvPr id="49" name="Connecteur en angle 29"/>
                <p:cNvCxnSpPr/>
                <p:nvPr/>
              </p:nvCxnSpPr>
              <p:spPr>
                <a:xfrm>
                  <a:off x="7235486" y="3210695"/>
                  <a:ext cx="324046" cy="217252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en angle 30"/>
                <p:cNvCxnSpPr/>
                <p:nvPr/>
              </p:nvCxnSpPr>
              <p:spPr>
                <a:xfrm>
                  <a:off x="7415512" y="3427947"/>
                  <a:ext cx="324046" cy="217249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en angle 31"/>
                <p:cNvCxnSpPr/>
                <p:nvPr/>
              </p:nvCxnSpPr>
              <p:spPr>
                <a:xfrm>
                  <a:off x="7595538" y="3645196"/>
                  <a:ext cx="324046" cy="212423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en angle 32"/>
                <p:cNvCxnSpPr/>
                <p:nvPr/>
              </p:nvCxnSpPr>
              <p:spPr>
                <a:xfrm>
                  <a:off x="7775563" y="3857618"/>
                  <a:ext cx="324046" cy="217252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lèche vers le haut 33"/>
              <p:cNvSpPr/>
              <p:nvPr/>
            </p:nvSpPr>
            <p:spPr>
              <a:xfrm flipV="1">
                <a:off x="7464044" y="4906242"/>
                <a:ext cx="142880" cy="355631"/>
              </a:xfrm>
              <a:prstGeom prst="up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graphicFrame>
            <p:nvGraphicFramePr>
              <p:cNvPr id="35" name="Graphique 34"/>
              <p:cNvGraphicFramePr>
                <a:graphicFrameLocks/>
              </p:cNvGraphicFramePr>
              <p:nvPr/>
            </p:nvGraphicFramePr>
            <p:xfrm>
              <a:off x="6853695" y="4616887"/>
              <a:ext cx="1051007" cy="6598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6" name="ZoneTexte 35"/>
              <p:cNvSpPr txBox="1">
                <a:spLocks noChangeArrowheads="1"/>
              </p:cNvSpPr>
              <p:nvPr/>
            </p:nvSpPr>
            <p:spPr bwMode="auto">
              <a:xfrm>
                <a:off x="6321425" y="5076825"/>
                <a:ext cx="768237" cy="41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100" dirty="0">
                    <a:solidFill>
                      <a:srgbClr val="FF0000"/>
                    </a:solidFill>
                  </a:rPr>
                  <a:t>only SI</a:t>
                </a:r>
              </a:p>
            </p:txBody>
          </p:sp>
          <p:sp>
            <p:nvSpPr>
              <p:cNvPr id="37" name="Flèche vers le haut 37"/>
              <p:cNvSpPr/>
              <p:nvPr/>
            </p:nvSpPr>
            <p:spPr>
              <a:xfrm flipV="1">
                <a:off x="7470394" y="4087020"/>
                <a:ext cx="142880" cy="439777"/>
              </a:xfrm>
              <a:prstGeom prst="up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38" name="Flèche vers le haut 39"/>
              <p:cNvSpPr/>
              <p:nvPr/>
            </p:nvSpPr>
            <p:spPr>
              <a:xfrm>
                <a:off x="5517706" y="4101309"/>
                <a:ext cx="142880" cy="439776"/>
              </a:xfrm>
              <a:prstGeom prst="up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39" name="ZoneTexte 40"/>
              <p:cNvSpPr txBox="1"/>
              <p:nvPr/>
            </p:nvSpPr>
            <p:spPr>
              <a:xfrm>
                <a:off x="5003339" y="4541085"/>
                <a:ext cx="1190663" cy="3651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1777" dirty="0"/>
                  <a:t>ADC &amp; UC</a:t>
                </a:r>
              </a:p>
            </p:txBody>
          </p:sp>
          <p:sp>
            <p:nvSpPr>
              <p:cNvPr id="40" name="Flèche vers le haut 41"/>
              <p:cNvSpPr/>
              <p:nvPr/>
            </p:nvSpPr>
            <p:spPr>
              <a:xfrm>
                <a:off x="5517706" y="4914181"/>
                <a:ext cx="142880" cy="439776"/>
              </a:xfrm>
              <a:prstGeom prst="up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41" name="ZoneTexte 42"/>
              <p:cNvSpPr txBox="1"/>
              <p:nvPr/>
            </p:nvSpPr>
            <p:spPr>
              <a:xfrm>
                <a:off x="4993814" y="5360307"/>
                <a:ext cx="1190663" cy="3651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1777" dirty="0"/>
                  <a:t>Modulator</a:t>
                </a:r>
              </a:p>
            </p:txBody>
          </p:sp>
          <p:sp>
            <p:nvSpPr>
              <p:cNvPr id="42" name="Isosceles Triangle 43"/>
              <p:cNvSpPr>
                <a:spLocks noChangeArrowheads="1"/>
              </p:cNvSpPr>
              <p:nvPr/>
            </p:nvSpPr>
            <p:spPr bwMode="auto">
              <a:xfrm>
                <a:off x="5346700" y="3644900"/>
                <a:ext cx="506413" cy="46196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43" name="Triangle isocèle 22"/>
              <p:cNvSpPr/>
              <p:nvPr/>
            </p:nvSpPr>
            <p:spPr>
              <a:xfrm rot="10800000">
                <a:off x="7257662" y="3720275"/>
                <a:ext cx="568343" cy="462003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369"/>
              </a:p>
            </p:txBody>
          </p:sp>
          <p:sp>
            <p:nvSpPr>
              <p:cNvPr id="44" name="ZoneTexte 20"/>
              <p:cNvSpPr txBox="1"/>
              <p:nvPr/>
            </p:nvSpPr>
            <p:spPr>
              <a:xfrm>
                <a:off x="5379929" y="3719320"/>
                <a:ext cx="453941" cy="419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100" dirty="0">
                    <a:solidFill>
                      <a:schemeClr val="bg1"/>
                    </a:solidFill>
                  </a:rPr>
                  <a:t>PA</a:t>
                </a:r>
              </a:p>
            </p:txBody>
          </p:sp>
          <p:sp>
            <p:nvSpPr>
              <p:cNvPr id="45" name="ZoneTexte 20"/>
              <p:cNvSpPr txBox="1">
                <a:spLocks noChangeArrowheads="1"/>
              </p:cNvSpPr>
              <p:nvPr/>
            </p:nvSpPr>
            <p:spPr bwMode="auto">
              <a:xfrm>
                <a:off x="5351463" y="2819400"/>
                <a:ext cx="553402" cy="41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100" dirty="0"/>
                  <a:t>ANT</a:t>
                </a:r>
              </a:p>
            </p:txBody>
          </p:sp>
          <p:sp>
            <p:nvSpPr>
              <p:cNvPr id="46" name="ZoneTexte 20"/>
              <p:cNvSpPr txBox="1">
                <a:spLocks noChangeArrowheads="1"/>
              </p:cNvSpPr>
              <p:nvPr/>
            </p:nvSpPr>
            <p:spPr bwMode="auto">
              <a:xfrm>
                <a:off x="7316787" y="2808288"/>
                <a:ext cx="553402" cy="41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100" dirty="0"/>
                  <a:t>ANT</a:t>
                </a:r>
              </a:p>
            </p:txBody>
          </p:sp>
          <p:sp>
            <p:nvSpPr>
              <p:cNvPr id="47" name="ZoneTexte 21"/>
              <p:cNvSpPr txBox="1">
                <a:spLocks noChangeArrowheads="1"/>
              </p:cNvSpPr>
              <p:nvPr/>
            </p:nvSpPr>
            <p:spPr bwMode="auto">
              <a:xfrm>
                <a:off x="7285037" y="3689350"/>
                <a:ext cx="539476" cy="41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100" dirty="0"/>
                  <a:t>LNA</a:t>
                </a:r>
              </a:p>
            </p:txBody>
          </p:sp>
          <p:sp>
            <p:nvSpPr>
              <p:cNvPr id="48" name="ZoneTexte 42"/>
              <p:cNvSpPr txBox="1"/>
              <p:nvPr/>
            </p:nvSpPr>
            <p:spPr>
              <a:xfrm>
                <a:off x="7141770" y="5296801"/>
                <a:ext cx="1479598" cy="366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1777" dirty="0"/>
                  <a:t>Demodulator</a:t>
                </a:r>
              </a:p>
            </p:txBody>
          </p:sp>
        </p:grp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357571" y="1440872"/>
            <a:ext cx="4119830" cy="4544963"/>
          </a:xfrm>
          <a:prstGeom prst="rect">
            <a:avLst/>
          </a:prstGeom>
        </p:spPr>
        <p:txBody>
          <a:bodyPr/>
          <a:lstStyle>
            <a:lvl1pPr marL="217962" indent="-2179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434" indent="-1814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2pPr>
            <a:lvl3pPr marL="728906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3pPr>
            <a:lvl4pPr marL="1020874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4pPr>
            <a:lvl5pPr marL="1312842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5pPr>
            <a:lvl6pPr marL="1605824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1897791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2189759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2481727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kumimoji="0" lang="en-CA" sz="1600" kern="0" dirty="0" smtClean="0"/>
              <a:t>Strong </a:t>
            </a:r>
            <a:r>
              <a:rPr lang="en-CA" sz="1600" kern="0" dirty="0" smtClean="0"/>
              <a:t>s</a:t>
            </a:r>
            <a:r>
              <a:rPr kumimoji="0" lang="en-CA" sz="1600" kern="0" dirty="0" smtClean="0"/>
              <a:t>elf-interference</a:t>
            </a:r>
          </a:p>
          <a:p>
            <a:pPr marL="0" indent="0">
              <a:buClrTx/>
              <a:buNone/>
              <a:defRPr/>
            </a:pPr>
            <a:r>
              <a:rPr lang="en-CA" sz="1200" kern="0" dirty="0">
                <a:solidFill>
                  <a:srgbClr val="0000FF"/>
                </a:solidFill>
              </a:rPr>
              <a:t> </a:t>
            </a:r>
            <a:r>
              <a:rPr lang="en-CA" sz="1200" kern="0" dirty="0" smtClean="0">
                <a:solidFill>
                  <a:srgbClr val="0000FF"/>
                </a:solidFill>
              </a:rPr>
              <a:t>   - linear components</a:t>
            </a:r>
            <a:r>
              <a:rPr lang="en-CA" sz="1200" kern="0" dirty="0" smtClean="0"/>
              <a:t>: </a:t>
            </a:r>
            <a:r>
              <a:rPr lang="en-US" altLang="en-US" sz="1200" kern="0" dirty="0" smtClean="0"/>
              <a:t>leakage from </a:t>
            </a:r>
            <a:r>
              <a:rPr lang="en-US" altLang="en-US" sz="1200" kern="0" dirty="0" err="1" smtClean="0"/>
              <a:t>Tx</a:t>
            </a:r>
            <a:r>
              <a:rPr lang="en-US" altLang="en-US" sz="1200" kern="0" dirty="0" smtClean="0"/>
              <a:t> to Rx, 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altLang="en-US" sz="1200" kern="0" dirty="0" smtClean="0"/>
              <a:t>possible reflections </a:t>
            </a:r>
            <a:r>
              <a:rPr lang="en-US" altLang="en-US" sz="1200" kern="0" dirty="0"/>
              <a:t>due to </a:t>
            </a:r>
            <a:r>
              <a:rPr lang="en-US" altLang="en-US" sz="1200" kern="0" dirty="0" smtClean="0"/>
              <a:t>antenna/transceiver,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1200" kern="0" dirty="0"/>
              <a:t>a</a:t>
            </a:r>
            <a:r>
              <a:rPr kumimoji="0" lang="en-US" sz="1200" kern="0" dirty="0" smtClean="0"/>
              <a:t>nd reflections from environment. The main interference signal power could be about the same level of the </a:t>
            </a:r>
            <a:r>
              <a:rPr kumimoji="0" lang="en-US" sz="1200" kern="0" dirty="0" err="1" smtClean="0"/>
              <a:t>Tx</a:t>
            </a:r>
            <a:r>
              <a:rPr kumimoji="0" lang="en-US" sz="1200" kern="0" dirty="0" smtClean="0"/>
              <a:t> power </a:t>
            </a:r>
            <a:r>
              <a:rPr lang="en-US" sz="1200" kern="0" dirty="0" smtClean="0"/>
              <a:t>;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1200" kern="0" dirty="0"/>
              <a:t> </a:t>
            </a:r>
            <a:r>
              <a:rPr lang="en-US" sz="1200" kern="0" dirty="0" smtClean="0"/>
              <a:t>   </a:t>
            </a:r>
            <a:r>
              <a:rPr lang="en-US" sz="1200" kern="0" dirty="0" smtClean="0">
                <a:solidFill>
                  <a:srgbClr val="0000FF"/>
                </a:solidFill>
              </a:rPr>
              <a:t>- nonlinear components</a:t>
            </a:r>
            <a:r>
              <a:rPr lang="en-US" sz="1200" kern="0" dirty="0" smtClean="0"/>
              <a:t>: nonlinear distortion 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1200" kern="0" dirty="0"/>
              <a:t>d</a:t>
            </a:r>
            <a:r>
              <a:rPr lang="en-US" sz="1200" kern="0" dirty="0" smtClean="0"/>
              <a:t>ue to </a:t>
            </a:r>
            <a:r>
              <a:rPr lang="en-US" sz="1200" kern="0" dirty="0" err="1" smtClean="0"/>
              <a:t>Tx</a:t>
            </a:r>
            <a:r>
              <a:rPr lang="en-US" sz="1200" kern="0" dirty="0" smtClean="0"/>
              <a:t> power amplifier (PA), which is about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1200" kern="0" dirty="0" smtClean="0"/>
              <a:t>30 dB lower than the main signal in linear SI [4];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1200" kern="0" dirty="0"/>
              <a:t> </a:t>
            </a:r>
            <a:r>
              <a:rPr lang="en-US" sz="1200" kern="0" dirty="0" smtClean="0"/>
              <a:t>   </a:t>
            </a:r>
            <a:r>
              <a:rPr lang="en-US" sz="1200" kern="0" dirty="0" smtClean="0">
                <a:solidFill>
                  <a:srgbClr val="0000FF"/>
                </a:solidFill>
              </a:rPr>
              <a:t>- </a:t>
            </a:r>
            <a:r>
              <a:rPr lang="en-US" sz="1200" kern="0" dirty="0" err="1" smtClean="0">
                <a:solidFill>
                  <a:srgbClr val="0000FF"/>
                </a:solidFill>
              </a:rPr>
              <a:t>Tx</a:t>
            </a:r>
            <a:r>
              <a:rPr lang="en-US" sz="1200" kern="0" dirty="0" smtClean="0">
                <a:solidFill>
                  <a:srgbClr val="0000FF"/>
                </a:solidFill>
              </a:rPr>
              <a:t> noise</a:t>
            </a:r>
            <a:r>
              <a:rPr lang="en-US" sz="1200" kern="0" dirty="0" smtClean="0"/>
              <a:t>: due to PA noise and phase noise, which is about   -50 </a:t>
            </a:r>
            <a:r>
              <a:rPr lang="en-US" sz="1200" kern="0" dirty="0" err="1" smtClean="0"/>
              <a:t>dBm</a:t>
            </a:r>
            <a:r>
              <a:rPr lang="en-US" sz="1200" kern="0" dirty="0" smtClean="0"/>
              <a:t> [4].</a:t>
            </a:r>
            <a:endParaRPr lang="en-CA" sz="1400" kern="0" dirty="0"/>
          </a:p>
          <a:p>
            <a:pPr>
              <a:buClrTx/>
              <a:defRPr/>
            </a:pPr>
            <a:r>
              <a:rPr lang="en-CA" sz="1600" kern="0" dirty="0" smtClean="0"/>
              <a:t>Noise floor</a:t>
            </a:r>
            <a:endParaRPr lang="en-CA" sz="1600" kern="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Assume </a:t>
            </a:r>
            <a:r>
              <a:rPr lang="en-US" sz="1400" dirty="0" smtClean="0">
                <a:solidFill>
                  <a:srgbClr val="0000FF"/>
                </a:solidFill>
              </a:rPr>
              <a:t>indoor</a:t>
            </a:r>
            <a:r>
              <a:rPr lang="en-US" sz="1400" dirty="0" smtClean="0"/>
              <a:t> </a:t>
            </a:r>
            <a:r>
              <a:rPr lang="en-US" sz="1400" dirty="0"/>
              <a:t>environment; </a:t>
            </a:r>
            <a:r>
              <a:rPr lang="en-US" sz="1400" dirty="0" err="1" smtClean="0">
                <a:solidFill>
                  <a:srgbClr val="0000FF"/>
                </a:solidFill>
              </a:rPr>
              <a:t>Tx</a:t>
            </a:r>
            <a:r>
              <a:rPr lang="en-US" sz="1400" dirty="0" smtClean="0">
                <a:solidFill>
                  <a:srgbClr val="0000FF"/>
                </a:solidFill>
              </a:rPr>
              <a:t> power</a:t>
            </a:r>
            <a:r>
              <a:rPr lang="en-US" sz="1400" dirty="0">
                <a:solidFill>
                  <a:srgbClr val="0000FF"/>
                </a:solidFill>
              </a:rPr>
              <a:t>: 20 </a:t>
            </a:r>
            <a:r>
              <a:rPr lang="en-US" sz="1400" dirty="0" err="1">
                <a:solidFill>
                  <a:srgbClr val="0000FF"/>
                </a:solidFill>
              </a:rPr>
              <a:t>dBm</a:t>
            </a:r>
            <a:r>
              <a:rPr lang="en-US" sz="1400" dirty="0"/>
              <a:t>; </a:t>
            </a:r>
            <a:r>
              <a:rPr lang="en-US" sz="1400" dirty="0" smtClean="0">
                <a:solidFill>
                  <a:srgbClr val="0000FF"/>
                </a:solidFill>
              </a:rPr>
              <a:t>Rx noise </a:t>
            </a:r>
            <a:r>
              <a:rPr lang="en-US" sz="1400" dirty="0">
                <a:solidFill>
                  <a:srgbClr val="0000FF"/>
                </a:solidFill>
              </a:rPr>
              <a:t>figure (NF): </a:t>
            </a:r>
            <a:r>
              <a:rPr lang="en-US" sz="1400" dirty="0" smtClean="0">
                <a:solidFill>
                  <a:srgbClr val="0000FF"/>
                </a:solidFill>
              </a:rPr>
              <a:t>6 </a:t>
            </a:r>
            <a:r>
              <a:rPr lang="en-US" sz="1400" dirty="0">
                <a:solidFill>
                  <a:srgbClr val="0000FF"/>
                </a:solidFill>
              </a:rPr>
              <a:t>dB</a:t>
            </a:r>
            <a:r>
              <a:rPr lang="en-US" sz="1400" dirty="0"/>
              <a:t>; </a:t>
            </a:r>
            <a:r>
              <a:rPr lang="en-US" sz="1400" dirty="0" smtClean="0">
                <a:solidFill>
                  <a:srgbClr val="0000FF"/>
                </a:solidFill>
              </a:rPr>
              <a:t>margin </a:t>
            </a:r>
            <a:r>
              <a:rPr lang="en-US" sz="1400" dirty="0">
                <a:solidFill>
                  <a:srgbClr val="0000FF"/>
                </a:solidFill>
              </a:rPr>
              <a:t>(Io): 5 </a:t>
            </a:r>
            <a:r>
              <a:rPr lang="en-US" sz="1400" dirty="0" smtClean="0">
                <a:solidFill>
                  <a:srgbClr val="0000FF"/>
                </a:solidFill>
              </a:rPr>
              <a:t>dB; BW=20MHz</a:t>
            </a:r>
            <a:r>
              <a:rPr lang="en-US" sz="1400" dirty="0" smtClean="0"/>
              <a:t>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noise </a:t>
            </a:r>
            <a:r>
              <a:rPr lang="en-US" sz="1400" dirty="0"/>
              <a:t>floor                                                                            </a:t>
            </a:r>
            <a:r>
              <a:rPr lang="en-US" sz="1400" dirty="0" smtClean="0"/>
              <a:t>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= </a:t>
            </a:r>
            <a:r>
              <a:rPr lang="en-US" sz="1400" dirty="0"/>
              <a:t>-</a:t>
            </a:r>
            <a:r>
              <a:rPr lang="en-US" sz="1400" dirty="0" smtClean="0"/>
              <a:t>90 </a:t>
            </a:r>
            <a:r>
              <a:rPr lang="en-US" sz="1400" dirty="0" err="1"/>
              <a:t>dBm</a:t>
            </a:r>
            <a:endParaRPr lang="en-US" sz="1400" dirty="0"/>
          </a:p>
          <a:p>
            <a:pPr marL="0" indent="0">
              <a:spcBef>
                <a:spcPts val="600"/>
              </a:spcBef>
              <a:buClrTx/>
              <a:buNone/>
              <a:defRPr/>
            </a:pPr>
            <a:r>
              <a:rPr kumimoji="0" lang="en-CA" sz="1400" kern="0" dirty="0" smtClean="0"/>
              <a:t>It requires an FD receiver to have an SIC ability in a level of 20-(-90) = 110 dB in order to reduce the main interference signal to the noise floor power level.</a:t>
            </a:r>
            <a:endParaRPr lang="en-CA" sz="1400" kern="0" dirty="0"/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kumimoji="0" lang="en-CA" sz="1400" kern="0" dirty="0" smtClean="0"/>
          </a:p>
        </p:txBody>
      </p:sp>
      <p:grpSp>
        <p:nvGrpSpPr>
          <p:cNvPr id="63" name="组合 26"/>
          <p:cNvGrpSpPr/>
          <p:nvPr/>
        </p:nvGrpSpPr>
        <p:grpSpPr>
          <a:xfrm>
            <a:off x="4626873" y="1769186"/>
            <a:ext cx="4099921" cy="2579792"/>
            <a:chOff x="420959" y="3565118"/>
            <a:chExt cx="4823159" cy="2941318"/>
          </a:xfrm>
        </p:grpSpPr>
        <p:sp>
          <p:nvSpPr>
            <p:cNvPr id="64" name="文本框 4"/>
            <p:cNvSpPr txBox="1"/>
            <p:nvPr/>
          </p:nvSpPr>
          <p:spPr>
            <a:xfrm>
              <a:off x="2620473" y="6137008"/>
              <a:ext cx="804375" cy="369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noise</a:t>
              </a:r>
            </a:p>
          </p:txBody>
        </p:sp>
        <p:grpSp>
          <p:nvGrpSpPr>
            <p:cNvPr id="65" name="组合 6"/>
            <p:cNvGrpSpPr/>
            <p:nvPr/>
          </p:nvGrpSpPr>
          <p:grpSpPr>
            <a:xfrm>
              <a:off x="420959" y="3582427"/>
              <a:ext cx="4823159" cy="2790632"/>
              <a:chOff x="601171" y="3158284"/>
              <a:chExt cx="4823159" cy="3198655"/>
            </a:xfrm>
          </p:grpSpPr>
          <p:pic>
            <p:nvPicPr>
              <p:cNvPr id="67" name="图片 2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1171" y="3158284"/>
                <a:ext cx="4823159" cy="2760594"/>
              </a:xfrm>
              <a:prstGeom prst="rect">
                <a:avLst/>
              </a:prstGeom>
            </p:spPr>
          </p:pic>
          <p:sp>
            <p:nvSpPr>
              <p:cNvPr id="68" name="右大括号 3"/>
              <p:cNvSpPr/>
              <p:nvPr/>
            </p:nvSpPr>
            <p:spPr bwMode="auto">
              <a:xfrm rot="5400000">
                <a:off x="3143820" y="5733413"/>
                <a:ext cx="125060" cy="569990"/>
              </a:xfrm>
              <a:prstGeom prst="rightBrac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右大括号 23"/>
              <p:cNvSpPr/>
              <p:nvPr/>
            </p:nvSpPr>
            <p:spPr bwMode="auto">
              <a:xfrm rot="5400000">
                <a:off x="2043557" y="5237404"/>
                <a:ext cx="125060" cy="1609288"/>
              </a:xfrm>
              <a:prstGeom prst="rightBrac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文本框 24"/>
              <p:cNvSpPr txBox="1"/>
              <p:nvPr/>
            </p:nvSpPr>
            <p:spPr>
              <a:xfrm>
                <a:off x="1289205" y="6074644"/>
                <a:ext cx="1572446" cy="28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altLang="zh-CN" sz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Replicas of distorted TX signal</a:t>
                </a:r>
                <a:endParaRPr lang="en-US" sz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矩形 25"/>
            <p:cNvSpPr/>
            <p:nvPr/>
          </p:nvSpPr>
          <p:spPr>
            <a:xfrm>
              <a:off x="1072291" y="3565118"/>
              <a:ext cx="3801604" cy="307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altLang="zh-CN" sz="900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TX Noise Floor [dB] = DAC Noises + TX Gain + TX NF</a:t>
              </a:r>
            </a:p>
          </p:txBody>
        </p:sp>
      </p:grpSp>
      <p:sp>
        <p:nvSpPr>
          <p:cNvPr id="71" name="Content Placeholder 2"/>
          <p:cNvSpPr txBox="1">
            <a:spLocks/>
          </p:cNvSpPr>
          <p:nvPr/>
        </p:nvSpPr>
        <p:spPr>
          <a:xfrm>
            <a:off x="442606" y="5615601"/>
            <a:ext cx="2891143" cy="436265"/>
          </a:xfrm>
          <a:prstGeom prst="rect">
            <a:avLst/>
          </a:prstGeom>
        </p:spPr>
        <p:txBody>
          <a:bodyPr/>
          <a:lstStyle>
            <a:lvl1pPr marL="217962" indent="-2179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434" indent="-1814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2pPr>
            <a:lvl3pPr marL="728906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3pPr>
            <a:lvl4pPr marL="1020874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4pPr>
            <a:lvl5pPr marL="1312842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5pPr>
            <a:lvl6pPr marL="1605824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1897791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2189759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2481727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kumimoji="0" lang="en-CA" sz="1600" kern="0" dirty="0" smtClean="0"/>
              <a:t>ADC quantization noise</a:t>
            </a:r>
            <a:endParaRPr kumimoji="0" lang="en-CA" sz="1600" kern="0" dirty="0"/>
          </a:p>
        </p:txBody>
      </p:sp>
      <p:grpSp>
        <p:nvGrpSpPr>
          <p:cNvPr id="72" name="组合 63"/>
          <p:cNvGrpSpPr/>
          <p:nvPr/>
        </p:nvGrpSpPr>
        <p:grpSpPr>
          <a:xfrm>
            <a:off x="-14711" y="4135493"/>
            <a:ext cx="4611817" cy="505408"/>
            <a:chOff x="4657606" y="3939902"/>
            <a:chExt cx="4991131" cy="590616"/>
          </a:xfrm>
        </p:grpSpPr>
        <p:graphicFrame>
          <p:nvGraphicFramePr>
            <p:cNvPr id="73" name="Object 12"/>
            <p:cNvGraphicFramePr>
              <a:graphicFrameLocks noChangeAspect="1"/>
            </p:cNvGraphicFramePr>
            <p:nvPr/>
          </p:nvGraphicFramePr>
          <p:xfrm>
            <a:off x="6154649" y="4241593"/>
            <a:ext cx="34940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0" name="Equation" r:id="rId7" imgW="2920680" imgH="241200" progId="Equation.3">
                    <p:embed/>
                  </p:oleObj>
                </mc:Choice>
                <mc:Fallback>
                  <p:oleObj name="Equation" r:id="rId7" imgW="2920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4649" y="4241593"/>
                          <a:ext cx="3494088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4657606" y="393990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</a:t>
              </a:r>
              <a:endParaRPr lang="en-GB" sz="1400" dirty="0"/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4786144" y="1422452"/>
            <a:ext cx="3720737" cy="386957"/>
          </a:xfrm>
          <a:prstGeom prst="rect">
            <a:avLst/>
          </a:prstGeom>
        </p:spPr>
        <p:txBody>
          <a:bodyPr/>
          <a:lstStyle>
            <a:lvl1pPr marL="217962" indent="-2179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434" indent="-1814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2pPr>
            <a:lvl3pPr marL="728906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3pPr>
            <a:lvl4pPr marL="1020874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4pPr>
            <a:lvl5pPr marL="1312842" indent="-144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</a:defRPr>
            </a:lvl5pPr>
            <a:lvl6pPr marL="1605824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1897791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2189759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2481727" indent="-14598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kumimoji="0" lang="en-CA" sz="1600" kern="0" dirty="0" smtClean="0"/>
              <a:t>Requirements for analog/digital SIC</a:t>
            </a:r>
          </a:p>
          <a:p>
            <a:pPr marL="0" indent="0">
              <a:buClrTx/>
              <a:buNone/>
              <a:defRPr/>
            </a:pPr>
            <a:r>
              <a:rPr lang="en-CA" sz="1200" kern="0" dirty="0">
                <a:solidFill>
                  <a:srgbClr val="0000FF"/>
                </a:solidFill>
              </a:rPr>
              <a:t> </a:t>
            </a:r>
            <a:r>
              <a:rPr lang="en-CA" sz="1200" kern="0" dirty="0" smtClean="0">
                <a:solidFill>
                  <a:srgbClr val="0000FF"/>
                </a:solidFill>
              </a:rPr>
              <a:t>  </a:t>
            </a:r>
            <a:endParaRPr kumimoji="0" lang="en-CA" sz="1400" kern="0" dirty="0" smtClean="0"/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4786144" y="4231995"/>
            <a:ext cx="4183685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152396" y="564422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=&gt;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912" y="638291"/>
            <a:ext cx="7770813" cy="631710"/>
          </a:xfrm>
        </p:spPr>
        <p:txBody>
          <a:bodyPr/>
          <a:lstStyle/>
          <a:p>
            <a:r>
              <a:rPr lang="en-US" sz="2800" dirty="0" smtClean="0"/>
              <a:t>Link Budget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6833" y="1166524"/>
            <a:ext cx="8164946" cy="456045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/>
              <a:t>Receive desired signal power: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Pt + Gt + </a:t>
            </a:r>
            <a:r>
              <a:rPr lang="en-US" altLang="zh-CN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– </a:t>
            </a:r>
            <a:r>
              <a:rPr lang="en-US" altLang="zh-CN" sz="16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lang="en-US" altLang="zh-CN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assumptions of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</a:t>
            </a:r>
            <a:r>
              <a:rPr lang="en-US" altLang="en-US" sz="12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(receive power)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transmitter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power) = </a:t>
            </a:r>
            <a:r>
              <a:rPr lang="en-US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en-US" sz="12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  </a:t>
            </a:r>
            <a:r>
              <a:rPr lang="en-US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(transmitter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antenna 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gain) = </a:t>
            </a:r>
            <a:r>
              <a:rPr lang="en-US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12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dBi</a:t>
            </a:r>
            <a:endParaRPr lang="en-US" altLang="en-US" sz="12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(receiver 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antenna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gain) =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zh-CN" sz="12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dBi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</a:t>
            </a:r>
            <a:r>
              <a:rPr lang="en-US" altLang="zh-CN" sz="12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(path loss) (note: channel model-D for 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ypical Office [3] is considered)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</a:pP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1200" kern="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lang="en-US" sz="12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= L</a:t>
            </a:r>
            <a:r>
              <a:rPr lang="en-US" sz="1200" kern="0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n-US" sz="12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kern="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baseline="-250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en-US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)+35*log10(d/</a:t>
            </a:r>
            <a:r>
              <a:rPr lang="en-US" sz="12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en-US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d &gt; </a:t>
            </a:r>
            <a:r>
              <a:rPr lang="en-US" sz="12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en-US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(=10m)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where </a:t>
            </a:r>
            <a:r>
              <a:rPr lang="en-US" sz="1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kern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free space path loss at </a:t>
            </a:r>
            <a:r>
              <a:rPr lang="en-US" sz="12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en-US" sz="1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d is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-Rx separation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distance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(m)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2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baseline="-25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(= 10m) is the breakpoint distance</a:t>
            </a:r>
            <a:endParaRPr lang="en-US" sz="1200" kern="0" dirty="0">
              <a:solidFill>
                <a:schemeClr val="tx1"/>
              </a:solidFill>
            </a:endParaRPr>
          </a:p>
          <a:p>
            <a:pPr marL="347663" lvl="1" indent="-3476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Noise floor      </a:t>
            </a:r>
            <a:r>
              <a:rPr lang="en-US" sz="1200" kern="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200" kern="0" baseline="-250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  <a:r>
              <a:rPr lang="en-US" sz="12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-90 </a:t>
            </a:r>
            <a:r>
              <a:rPr lang="en-US" sz="1200" kern="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(BW=20MHz; 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receiver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 figure (NF): 6 dB; interference margin (Io): 5 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dB)</a:t>
            </a:r>
            <a:endParaRPr lang="en-US" sz="120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663" lvl="1" indent="-3476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Link budget</a:t>
            </a: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20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20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18239"/>
              </p:ext>
            </p:extLst>
          </p:nvPr>
        </p:nvGraphicFramePr>
        <p:xfrm>
          <a:off x="1039179" y="4006533"/>
          <a:ext cx="766889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9"/>
                <a:gridCol w="1156697"/>
                <a:gridCol w="666792"/>
                <a:gridCol w="305149"/>
                <a:gridCol w="1156875"/>
                <a:gridCol w="1276865"/>
                <a:gridCol w="547780"/>
                <a:gridCol w="447839"/>
                <a:gridCol w="1195495"/>
              </a:tblGrid>
              <a:tr h="267556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SIC levels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(dB)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40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80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Pr</a:t>
                      </a:r>
                      <a:r>
                        <a:rPr lang="en-US" sz="1200" dirty="0" smtClean="0"/>
                        <a:t> = -49dBm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SNR=</a:t>
                      </a:r>
                      <a:r>
                        <a:rPr lang="en-US" sz="1200" baseline="0" dirty="0" smtClean="0"/>
                        <a:t>41</a:t>
                      </a:r>
                      <a:r>
                        <a:rPr lang="en-US" sz="1200" dirty="0" smtClean="0"/>
                        <a:t>dB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Pr</a:t>
                      </a:r>
                      <a:r>
                        <a:rPr lang="en-US" sz="1200" dirty="0" smtClean="0"/>
                        <a:t> = -59.7dBm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SNR=30.3dB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Residue</a:t>
                      </a:r>
                      <a:r>
                        <a:rPr lang="en-US" sz="1200" baseline="0" dirty="0" smtClean="0"/>
                        <a:t> SI (</a:t>
                      </a:r>
                      <a:r>
                        <a:rPr lang="en-US" sz="1200" baseline="0" dirty="0" err="1" smtClean="0"/>
                        <a:t>dBm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SINR(dB)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data rate (Mbps) / 11ax MCSs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Residue SI (</a:t>
                      </a:r>
                      <a:r>
                        <a:rPr lang="en-US" sz="1200" dirty="0" err="1" smtClean="0"/>
                        <a:t>dBm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SINR(dB)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data rate (Mbps) / 11ax</a:t>
                      </a:r>
                      <a:r>
                        <a:rPr lang="en-US" sz="1000" baseline="0" dirty="0" smtClean="0"/>
                        <a:t> MCS</a:t>
                      </a:r>
                      <a:endParaRPr lang="en-US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-70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43.9 / MCS4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-70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7.3 / MCS0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-75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73.1 / MCS7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-75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21.9 / MCS2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-80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87.8 / MCS8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-80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43.9 / MCS4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-85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97.5 / MCS9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-85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58.5 / MCS5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-90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121.9 / MCS11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-90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73.1 / MCS7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475141"/>
          </a:xfrm>
        </p:spPr>
        <p:txBody>
          <a:bodyPr/>
          <a:lstStyle/>
          <a:p>
            <a:r>
              <a:rPr lang="en-IE" sz="2800" dirty="0" smtClean="0">
                <a:latin typeface="+mn-lt"/>
              </a:rPr>
              <a:t>Implementation of SI Cancellation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19283" y="1280381"/>
            <a:ext cx="5262428" cy="4771582"/>
            <a:chOff x="353754" y="1280381"/>
            <a:chExt cx="5262428" cy="4771582"/>
          </a:xfrm>
        </p:grpSpPr>
        <p:sp>
          <p:nvSpPr>
            <p:cNvPr id="32" name="Isosceles Triangle 31"/>
            <p:cNvSpPr/>
            <p:nvPr/>
          </p:nvSpPr>
          <p:spPr bwMode="auto">
            <a:xfrm flipV="1">
              <a:off x="1168401" y="1659467"/>
              <a:ext cx="304800" cy="237066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3" name="Isosceles Triangle 32"/>
            <p:cNvSpPr/>
            <p:nvPr/>
          </p:nvSpPr>
          <p:spPr bwMode="auto">
            <a:xfrm flipV="1">
              <a:off x="4405729" y="1659465"/>
              <a:ext cx="304800" cy="237066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6200000">
              <a:off x="518595" y="2602050"/>
              <a:ext cx="1583271" cy="17223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1365056" y="2390440"/>
              <a:ext cx="793943" cy="18342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6501" y="2075582"/>
              <a:ext cx="269626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chemeClr val="tx1"/>
                  </a:solidFill>
                </a:rPr>
                <a:t>d</a:t>
              </a:r>
              <a:r>
                <a:rPr lang="en-US" sz="800" baseline="-25000" dirty="0" smtClean="0">
                  <a:solidFill>
                    <a:schemeClr val="tx1"/>
                  </a:solidFill>
                </a:rPr>
                <a:t>1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2200286" y="2142665"/>
              <a:ext cx="158882" cy="8127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157263" y="2159598"/>
              <a:ext cx="50470" cy="108875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49812" y="2573867"/>
              <a:ext cx="535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Variable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delays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5400000">
              <a:off x="2356996" y="2319239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…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2356998" y="2859273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…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81283" y="3117119"/>
              <a:ext cx="269626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i="1" dirty="0" err="1" smtClean="0">
                  <a:solidFill>
                    <a:schemeClr val="tx1"/>
                  </a:solidFill>
                </a:rPr>
                <a:t>d</a:t>
              </a:r>
              <a:r>
                <a:rPr lang="en-US" sz="800" i="1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2222401" y="3191472"/>
              <a:ext cx="158882" cy="8127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2632044" y="2142665"/>
              <a:ext cx="696624" cy="8127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2650909" y="3182635"/>
              <a:ext cx="696624" cy="8127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24585" y="2075582"/>
              <a:ext cx="269626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chemeClr val="tx1"/>
                  </a:solidFill>
                </a:rPr>
                <a:t>a</a:t>
              </a:r>
              <a:r>
                <a:rPr lang="en-US" sz="800" baseline="-25000" dirty="0" smtClean="0">
                  <a:solidFill>
                    <a:schemeClr val="tx1"/>
                  </a:solidFill>
                </a:rPr>
                <a:t>1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7533" y="3115552"/>
              <a:ext cx="269626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chemeClr val="tx1"/>
                  </a:solidFill>
                </a:rPr>
                <a:t>a</a:t>
              </a:r>
              <a:r>
                <a:rPr lang="en-US" sz="800" baseline="-25000" dirty="0" smtClean="0">
                  <a:solidFill>
                    <a:schemeClr val="tx1"/>
                  </a:solidFill>
                </a:rPr>
                <a:t>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 bwMode="auto">
            <a:xfrm>
              <a:off x="3605627" y="2148341"/>
              <a:ext cx="158882" cy="8127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3613232" y="3180215"/>
              <a:ext cx="158882" cy="8127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775470" y="2703974"/>
              <a:ext cx="59553" cy="53994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678389" y="2482153"/>
              <a:ext cx="313267" cy="246221"/>
              <a:chOff x="2980356" y="4368799"/>
              <a:chExt cx="313267" cy="246221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2999221" y="4368799"/>
                <a:ext cx="228600" cy="23706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980356" y="4368799"/>
                <a:ext cx="3132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1"/>
                    </a:solidFill>
                  </a:rPr>
                  <a:t>∑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 bwMode="auto">
            <a:xfrm>
              <a:off x="3766063" y="2159598"/>
              <a:ext cx="68960" cy="322443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3348635" y="229593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…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07596" y="2558963"/>
              <a:ext cx="633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Variable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attenuators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5400000">
              <a:off x="3362741" y="285927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…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3925854" y="2508972"/>
              <a:ext cx="499111" cy="19500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395712" y="2482041"/>
              <a:ext cx="324835" cy="276999"/>
              <a:chOff x="4395712" y="2482041"/>
              <a:chExt cx="324835" cy="276999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4443830" y="2482041"/>
                <a:ext cx="228600" cy="23706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95712" y="2482041"/>
                <a:ext cx="324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</a:rPr>
                  <a:t> 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Right Arrow 62"/>
            <p:cNvSpPr/>
            <p:nvPr/>
          </p:nvSpPr>
          <p:spPr bwMode="auto">
            <a:xfrm rot="5400000" flipV="1">
              <a:off x="4256683" y="2101782"/>
              <a:ext cx="585509" cy="175008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 rot="5400000" flipV="1">
              <a:off x="4177069" y="3019931"/>
              <a:ext cx="753432" cy="166318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5" name="Isosceles Triangle 64"/>
            <p:cNvSpPr/>
            <p:nvPr/>
          </p:nvSpPr>
          <p:spPr bwMode="auto">
            <a:xfrm>
              <a:off x="1168401" y="3479804"/>
              <a:ext cx="304800" cy="237066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6" name="Isosceles Triangle 65"/>
            <p:cNvSpPr/>
            <p:nvPr/>
          </p:nvSpPr>
          <p:spPr bwMode="auto">
            <a:xfrm flipV="1">
              <a:off x="4414197" y="3479804"/>
              <a:ext cx="304800" cy="237066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7" name="Right Arrow 66"/>
            <p:cNvSpPr/>
            <p:nvPr/>
          </p:nvSpPr>
          <p:spPr bwMode="auto">
            <a:xfrm rot="5400000" flipV="1">
              <a:off x="4396349" y="3799616"/>
              <a:ext cx="323339" cy="15785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8" name="Right Arrow 67"/>
            <p:cNvSpPr/>
            <p:nvPr/>
          </p:nvSpPr>
          <p:spPr bwMode="auto">
            <a:xfrm rot="16200000">
              <a:off x="1155537" y="3799617"/>
              <a:ext cx="323339" cy="15785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62969" y="4040211"/>
              <a:ext cx="50847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DAC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&amp;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2359" y="4040208"/>
              <a:ext cx="50847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ADC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&amp;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</a:t>
              </a:r>
              <a:r>
                <a:rPr lang="en-US" sz="1200" dirty="0" smtClean="0">
                  <a:solidFill>
                    <a:schemeClr val="tx1"/>
                  </a:solidFill>
                </a:rPr>
                <a:t>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 rot="16200000">
              <a:off x="944918" y="4995690"/>
              <a:ext cx="737604" cy="164828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2" name="Right Arrow 71"/>
            <p:cNvSpPr/>
            <p:nvPr/>
          </p:nvSpPr>
          <p:spPr bwMode="auto">
            <a:xfrm rot="5400000" flipV="1">
              <a:off x="4410600" y="4769282"/>
              <a:ext cx="323339" cy="15785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4462315" y="5013069"/>
              <a:ext cx="228600" cy="23706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14197" y="5013069"/>
              <a:ext cx="324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 -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ight Arrow 77"/>
            <p:cNvSpPr/>
            <p:nvPr/>
          </p:nvSpPr>
          <p:spPr bwMode="auto">
            <a:xfrm>
              <a:off x="1363320" y="5068352"/>
              <a:ext cx="793943" cy="18342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170335" y="5029261"/>
              <a:ext cx="1452559" cy="261610"/>
              <a:chOff x="2539097" y="5554133"/>
              <a:chExt cx="1452559" cy="261610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785535" y="5554133"/>
                <a:ext cx="1056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BB/Digital SIC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2539097" y="5554133"/>
                <a:ext cx="1452559" cy="26161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82" name="Right Arrow 81"/>
            <p:cNvSpPr/>
            <p:nvPr/>
          </p:nvSpPr>
          <p:spPr bwMode="auto">
            <a:xfrm>
              <a:off x="3623733" y="5063066"/>
              <a:ext cx="825510" cy="18706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93116" y="3462566"/>
              <a:ext cx="1104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RF/Analog SIC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062969" y="5451799"/>
              <a:ext cx="574196" cy="600164"/>
              <a:chOff x="2468840" y="5646365"/>
              <a:chExt cx="574196" cy="60016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468840" y="5646365"/>
                <a:ext cx="574196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err="1" smtClean="0">
                    <a:solidFill>
                      <a:schemeClr val="tx1"/>
                    </a:solidFill>
                  </a:rPr>
                  <a:t>Tx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Digital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BB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468840" y="5646365"/>
                <a:ext cx="574196" cy="60016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262339" y="5433327"/>
              <a:ext cx="591355" cy="618636"/>
              <a:chOff x="4262339" y="5433327"/>
              <a:chExt cx="591355" cy="61863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4279498" y="5451799"/>
                <a:ext cx="574196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Rx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Digital</a:t>
                </a: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BB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4262339" y="5433327"/>
                <a:ext cx="574196" cy="60016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93" name="Right Arrow 92"/>
            <p:cNvSpPr/>
            <p:nvPr/>
          </p:nvSpPr>
          <p:spPr bwMode="auto">
            <a:xfrm rot="5400000" flipV="1">
              <a:off x="4480674" y="5262808"/>
              <a:ext cx="183193" cy="15785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 flipH="1">
              <a:off x="1367465" y="1331365"/>
              <a:ext cx="3125878" cy="543115"/>
            </a:xfrm>
            <a:prstGeom prst="arc">
              <a:avLst>
                <a:gd name="adj1" fmla="val 10908384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53754" y="1695023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/>
                  </a:solidFill>
                </a:rPr>
                <a:t>Tx</a:t>
              </a:r>
              <a:r>
                <a:rPr lang="en-US" sz="1100" dirty="0" smtClean="0">
                  <a:solidFill>
                    <a:schemeClr val="tx1"/>
                  </a:solidFill>
                </a:rPr>
                <a:t> Antenna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53445" y="1695023"/>
              <a:ext cx="8627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R</a:t>
              </a:r>
              <a:r>
                <a:rPr lang="en-US" sz="1100" dirty="0" smtClean="0">
                  <a:solidFill>
                    <a:schemeClr val="tx1"/>
                  </a:solidFill>
                </a:rPr>
                <a:t>x Antenna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296736" y="1280381"/>
              <a:ext cx="1134773" cy="407805"/>
              <a:chOff x="2324625" y="1422554"/>
              <a:chExt cx="1134773" cy="407805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2410069" y="1488726"/>
                <a:ext cx="10406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RFFE isolation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2324625" y="1422554"/>
                <a:ext cx="1134773" cy="40780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01" name="Content Placeholder 2"/>
          <p:cNvSpPr txBox="1">
            <a:spLocks/>
          </p:cNvSpPr>
          <p:nvPr/>
        </p:nvSpPr>
        <p:spPr>
          <a:xfrm>
            <a:off x="5716648" y="1354658"/>
            <a:ext cx="3279434" cy="202907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 smtClean="0"/>
              <a:t>Two main challenges in RF/Analog SIC:</a:t>
            </a:r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en-US" sz="1600" b="0" kern="0" dirty="0" smtClean="0"/>
              <a:t>Design an RF front end (RFFE) with &gt;30dB T/R Isolation </a:t>
            </a:r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en-US" sz="1600" b="0" kern="0" dirty="0" smtClean="0"/>
              <a:t>Design an RF/Analog SIC on chip with ~40-50dB Cancellation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US" sz="1600" b="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/>
              <a:t>Challenge in digital SIC</a:t>
            </a:r>
          </a:p>
          <a:p>
            <a:pPr marL="0" indent="0"/>
            <a:r>
              <a:rPr lang="en-US" sz="1600" b="0" kern="0" dirty="0" smtClean="0"/>
              <a:t>Limitation of ADC range</a:t>
            </a:r>
          </a:p>
        </p:txBody>
      </p:sp>
      <p:sp>
        <p:nvSpPr>
          <p:cNvPr id="102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Ming </a:t>
            </a:r>
            <a:r>
              <a:rPr lang="en-GB" sz="1200" dirty="0" err="1" smtClean="0">
                <a:solidFill>
                  <a:schemeClr val="tx1"/>
                </a:solidFill>
              </a:rPr>
              <a:t>Gan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,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17450</TotalTime>
  <Words>2144</Words>
  <Application>Microsoft Office PowerPoint</Application>
  <PresentationFormat>On-screen Show (4:3)</PresentationFormat>
  <Paragraphs>349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MS Gothic</vt:lpstr>
      <vt:lpstr>Arial</vt:lpstr>
      <vt:lpstr>Calibri</vt:lpstr>
      <vt:lpstr>Tahoma</vt:lpstr>
      <vt:lpstr>Times New Roman</vt:lpstr>
      <vt:lpstr>Wingdings</vt:lpstr>
      <vt:lpstr>802-11-Submission</vt:lpstr>
      <vt:lpstr>Document</vt:lpstr>
      <vt:lpstr>Equation</vt:lpstr>
      <vt:lpstr>Self-Interference Cancellation in Full Duplex for 802.11</vt:lpstr>
      <vt:lpstr>Introduction</vt:lpstr>
      <vt:lpstr>Full-Duplex Transceiver</vt:lpstr>
      <vt:lpstr>Self-Interference Channel</vt:lpstr>
      <vt:lpstr>Wideband 2x2 MIMO SI Channel Sounding System [2]</vt:lpstr>
      <vt:lpstr>SI-Channel Power Delay Profile (PDP) [2]</vt:lpstr>
      <vt:lpstr>Challenges in Full-Duplex Transmission</vt:lpstr>
      <vt:lpstr>Link Budget</vt:lpstr>
      <vt:lpstr>Implementation of SI Cancellation</vt:lpstr>
      <vt:lpstr>PowerPoint Presentation</vt:lpstr>
      <vt:lpstr>Digital Interference Cancellation</vt:lpstr>
      <vt:lpstr>Digital Interference Cancellation</vt:lpstr>
      <vt:lpstr>Digital Interference Cancellation</vt:lpstr>
      <vt:lpstr>Digital Interference Cancellation</vt:lpstr>
      <vt:lpstr>Simulation Results</vt:lpstr>
      <vt:lpstr>Summary</vt:lpstr>
      <vt:lpstr>References</vt:lpstr>
      <vt:lpstr>Appendix - Design Implications</vt:lpstr>
      <vt:lpstr>Appendix - Design Implications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802.11ay Timeline</dc:title>
  <dc:creator>Yan Xin</dc:creator>
  <cp:lastModifiedBy>Yan Xin</cp:lastModifiedBy>
  <cp:revision>386</cp:revision>
  <cp:lastPrinted>1601-01-01T00:00:00Z</cp:lastPrinted>
  <dcterms:created xsi:type="dcterms:W3CDTF">2015-05-05T17:39:16Z</dcterms:created>
  <dcterms:modified xsi:type="dcterms:W3CDTF">2018-05-07T07:37:55Z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(3)0tHvwcmLYog8MrgY4GnCw2djAGSiY+l2wShrUPCYYerhWbCy2wO3EBvloQLf8xikAE6ICe72
nz2FqQ5kOxZCCLRFA7dUKm2P/XCMYgZqS38O1yTmc1+NCvJf6sL/W3lfB4rynlUAGfAqYDY3
rOMmcylVqNSsf6m1yRSMMZGknetnng+cO9bdTlhaK5ykYBcs2YgAe7qoLsnpB8RBlqYqAonv
fdMb67rxw28ZJxCWTM</vt:lpwstr>
  </property>
  <property fmtid="{D5CDD505-2E9C-101B-9397-08002B2CF9AE}" pid="3" name="_2015_ms_pID_7253431">
    <vt:lpwstr>HOYnhgpLkL2xdL6ZKbmaUFTdCtNDS9rtOFm6DphgG1Phk37x/fi1h1
S5Plf72t77z/BOaoFU1peVCKAu2PYqIVNrsUf2+oxtYA0zJ2RmIqKLSC5F7CyShDCtlUdle1
Pti99qJUw1VVtONr73VTvOJ+OucilBZ3LQUpvXU7ANFIEMxpoCHooxNs4+0uVZz5NyPCBLq6
ROlgSNhx68Cd7H2dKUHZUqJjrLX53tBh2bkz</vt:lpwstr>
  </property>
  <property fmtid="{D5CDD505-2E9C-101B-9397-08002B2CF9AE}" pid="4" name="_2015_ms_pID_7253432">
    <vt:lpwstr>RQ==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1525677754</vt:lpwstr>
  </property>
</Properties>
</file>