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76" r:id="rId10"/>
    <p:sldId id="278" r:id="rId11"/>
    <p:sldId id="279" r:id="rId12"/>
    <p:sldId id="280" r:id="rId13"/>
    <p:sldId id="283" r:id="rId14"/>
    <p:sldId id="281" r:id="rId15"/>
    <p:sldId id="282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00"/>
    <a:srgbClr val="66FF99"/>
    <a:srgbClr val="FF9966"/>
    <a:srgbClr val="FF9933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7869" autoAdjust="0"/>
  </p:normalViewPr>
  <p:slideViewPr>
    <p:cSldViewPr>
      <p:cViewPr varScale="1">
        <p:scale>
          <a:sx n="110" d="100"/>
          <a:sy n="110" d="100"/>
        </p:scale>
        <p:origin x="9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2466" y="7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64524" y="175081"/>
            <a:ext cx="21060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GB"/>
              <a:t>doc.: IEEE 802.11-18/0303r5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5081"/>
            <a:ext cx="9200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March 2018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Dorothy Stanley (HP Enterprise)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GB"/>
              <a:t>doc.: IEEE 802.11-18/0303r5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/>
              <a:t>March 2018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/>
              <a:t>Dorothy Stanley (HP Enterprise)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802.11-18/0303r5</a:t>
            </a:r>
            <a:endParaRPr 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March 2018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Dorothy Stanley (HP Enterprise)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3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Schelstraete, Quantenna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Schelstraete, Quantenna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2E031F0-8644-40AC-ABB2-532CF6186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Schelstraete, Quantenna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9AE03E-796B-4873-946A-B6AA9F6A9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2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Schelstraete, Quantenna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035A483-3080-47E4-BD07-3D33495B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May 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Schelstraete, Quantenna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May 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Schelstraete, Quantenna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FDD5300-2866-4D79-87F5-BB55E78B9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Schelstraete, Quantenna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338C2F6-F105-433A-AAB6-76B0B679D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4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2018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Schelstraete, Quantenna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9B25F80-8C11-467D-8E41-C1B0ECCD1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2018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Schelstraete, Quantenna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F89681A-9631-497E-ACB4-B757B377D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2018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Schelstraete, Quantenna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979DB56-C54D-4700-A77E-3F886BE74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Schelstraete, Quantenna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A2AD29-FE18-41FA-84E3-53BD235C0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Sigurd Schelstraete, Quantenna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5375AF5-85D9-46A1-B7D8-F799CB6B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dirty="0"/>
              <a:t>May 2018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02688" y="6475413"/>
            <a:ext cx="194123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/>
              <a:t>Sigurd Schelstraete, Quantenna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80494" y="332601"/>
            <a:ext cx="30650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802.11-18/0864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214" cy="27699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/>
              <a:t>May 2018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Full-Duplex based MAC enhancements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 05/04/2018</a:t>
            </a:r>
            <a:endParaRPr lang="en-US" sz="2000" b="0" dirty="0"/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475208"/>
              </p:ext>
            </p:extLst>
          </p:nvPr>
        </p:nvGraphicFramePr>
        <p:xfrm>
          <a:off x="544513" y="2660650"/>
          <a:ext cx="7445375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" name="Document" r:id="rId4" imgW="8533066" imgH="2056894" progId="Word.Document.8">
                  <p:embed/>
                </p:oleObj>
              </mc:Choice>
              <mc:Fallback>
                <p:oleObj name="Document" r:id="rId4" imgW="8533066" imgH="2056894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660650"/>
                        <a:ext cx="7445375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46100" y="2189412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Sigurd Schelstraete, Quantenna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D9C4-334B-4EFF-870E-EA37F405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FD-enhanced CSMA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01E1B-44F8-45BD-9310-F02C113BE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highly congested network, the </a:t>
            </a:r>
            <a:r>
              <a:rPr lang="en-US" dirty="0" err="1"/>
              <a:t>backoff</a:t>
            </a:r>
            <a:r>
              <a:rPr lang="en-US" dirty="0"/>
              <a:t> counters are increased exponentially to try to mitigate collisions</a:t>
            </a:r>
          </a:p>
          <a:p>
            <a:pPr lvl="1"/>
            <a:r>
              <a:rPr lang="en-US" dirty="0"/>
              <a:t>Depending on traffic type and number of STAs, residual collisions may remain, even after CW reaches </a:t>
            </a:r>
            <a:r>
              <a:rPr lang="en-US" dirty="0" err="1"/>
              <a:t>CWmax</a:t>
            </a:r>
            <a:endParaRPr lang="en-US" dirty="0"/>
          </a:p>
          <a:p>
            <a:pPr lvl="1"/>
            <a:r>
              <a:rPr lang="en-US" dirty="0"/>
              <a:t>Every collision leads to loss of packet and occupies the medium for the duration of the packet</a:t>
            </a:r>
          </a:p>
          <a:p>
            <a:r>
              <a:rPr lang="en-US" dirty="0"/>
              <a:t>FD can be used to terminate colliding frames early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91563-472F-4AF1-BE5B-7EE38ECE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986C-7244-4996-9ABD-3D497232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Schelstraete, Quantenna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C6833-00DE-4586-80A1-04B13789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37FC-9DBA-4F6D-926E-FDFD9145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FD-enhanced CSMA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84B85-2870-4514-87A2-825B51864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Upon detection of a collision at the transmitter, stop the ongoing transmission to clear the medium</a:t>
            </a:r>
          </a:p>
          <a:p>
            <a:pPr lvl="1"/>
            <a:r>
              <a:rPr lang="en-US" dirty="0"/>
              <a:t>Need limited FD capability to sense while transmitting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215B-29F7-4186-B86F-F53B5564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FEED2-6665-4D81-8899-98005AB5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Schelstraete, Quantenna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60FB-1C97-4D27-A497-21FD4DA3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04C56-A4FD-4CA7-ADB5-251E72BA9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53303"/>
            <a:ext cx="6400800" cy="38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5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6229-B4FA-4B1F-9D1F-9DAE8A8E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simulation result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34A37-F09A-4398-834F-66A5180F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DF6C5-52B0-4AD8-83BD-9C3D12C8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Schelstraete, Quantenna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A1585-1EE3-4FD9-B55A-5A6DFA2C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5C2B98-8560-44C4-9EE0-0B01D05D9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053" y="2362200"/>
            <a:ext cx="10362347" cy="1469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4013F-239F-4D27-92FF-5A529671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60" y="4312814"/>
            <a:ext cx="10424160" cy="14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9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6229-B4FA-4B1F-9D1F-9DAE8A8E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simulation result for 50 STAs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34A37-F09A-4398-834F-66A5180F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DF6C5-52B0-4AD8-83BD-9C3D12C8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Schelstraete, Quantenna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A1585-1EE3-4FD9-B55A-5A6DFA2C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DD3C3-D22B-4ADC-B852-BD9D343A2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75" y="1447800"/>
            <a:ext cx="9765725" cy="558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1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B660-934F-4986-9B68-65135273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for different #STA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1539F-968A-4AF5-A778-AB7BAFE0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50DAC-8B84-46B4-84B9-F7F4C75C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Schelstraete, Quantenna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CB970-3630-49EC-A150-2000FF7C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AD963D-8D21-47FC-A9EC-C407A75A3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90" y="2209800"/>
            <a:ext cx="6647654" cy="399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6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4A7A-3FA7-4AFF-8E68-68AFB4CC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85BAD-A354-41BE-895F-D139481A2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2000" dirty="0"/>
              <a:t>Full-Duplex can be used to theoretically double the BW available to Wi-Fi transmission</a:t>
            </a:r>
          </a:p>
          <a:p>
            <a:r>
              <a:rPr lang="en-US" sz="2000" dirty="0"/>
              <a:t>Full-Duplex can also help in other ways to enhance network performance</a:t>
            </a:r>
          </a:p>
          <a:p>
            <a:pPr lvl="1"/>
            <a:r>
              <a:rPr lang="en-US" sz="1800" dirty="0"/>
              <a:t>FD enables the feature, but gains come from collision avoidance and/or better airtime usage (in non-FD mode)</a:t>
            </a:r>
          </a:p>
          <a:p>
            <a:r>
              <a:rPr lang="en-US" sz="2000" dirty="0"/>
              <a:t>The focus of FD should not exclusively be on doubling the BW</a:t>
            </a:r>
          </a:p>
          <a:p>
            <a:r>
              <a:rPr lang="en-US" sz="2000" dirty="0"/>
              <a:t>FD-based MAC enhancements should be considered as part of the scope of Full-Duplex activity</a:t>
            </a:r>
          </a:p>
          <a:p>
            <a:pPr lvl="1"/>
            <a:r>
              <a:rPr lang="en-US" sz="1800" dirty="0"/>
              <a:t>Two examples given here</a:t>
            </a:r>
          </a:p>
          <a:p>
            <a:pPr lvl="1"/>
            <a:r>
              <a:rPr lang="en-US" sz="1800" dirty="0"/>
              <a:t>Other opportunities?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9300A-447F-4D98-A259-F2D4CBBE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6741A-5737-45D8-A456-4E37802D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Schelstraete, Quantenna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C874D-3555-4731-8440-73CDAD64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7FBC-DD4B-4B1D-B619-6FA23FD7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76F52-B80B-483E-8859-FAD05F19C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ultimate promise of Full-Duplex (FD) operation is doubling the BW available to Wi-Fi transmissions</a:t>
            </a:r>
          </a:p>
          <a:p>
            <a:pPr lvl="1"/>
            <a:r>
              <a:rPr lang="en-US" dirty="0"/>
              <a:t>Requires full cancellation of overlapping signals to below some noise threshold</a:t>
            </a:r>
          </a:p>
          <a:p>
            <a:pPr lvl="2"/>
            <a:r>
              <a:rPr lang="en-US" dirty="0"/>
              <a:t>Both RF and baseband processing needed</a:t>
            </a:r>
          </a:p>
          <a:p>
            <a:pPr lvl="2"/>
            <a:r>
              <a:rPr lang="en-US" dirty="0"/>
              <a:t>Challenging</a:t>
            </a:r>
          </a:p>
          <a:p>
            <a:r>
              <a:rPr lang="en-US" dirty="0"/>
              <a:t>Whether a full doubling can be achieved will also depend on traffic situation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4C37F-61DD-4A8E-9E95-90D78C05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4A774-2861-4255-90F6-E40A9905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Schelstraete, Quantenna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3F7EA-CE82-4942-988C-137DFA9A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7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F466-898D-4452-B785-4BC7573CB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EF4BD-E638-48E8-880B-7AAE58F34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Full-duplex (FD) application need not be restricted to doubling the BW available to data</a:t>
            </a:r>
          </a:p>
          <a:p>
            <a:r>
              <a:rPr lang="en-US" dirty="0"/>
              <a:t>We can consider MAC enhancements that are built on some form of FD, but provide gain in a more “traditional” way</a:t>
            </a:r>
          </a:p>
          <a:p>
            <a:pPr lvl="1"/>
            <a:r>
              <a:rPr lang="en-US" dirty="0"/>
              <a:t>We give two examples to illustrate this notion</a:t>
            </a:r>
          </a:p>
          <a:p>
            <a:pPr lvl="2"/>
            <a:r>
              <a:rPr lang="en-US" dirty="0"/>
              <a:t>RTS/CTS replacement</a:t>
            </a:r>
          </a:p>
          <a:p>
            <a:pPr lvl="2"/>
            <a:r>
              <a:rPr lang="en-US" dirty="0"/>
              <a:t>Collision detection to enhance CSMA</a:t>
            </a:r>
          </a:p>
          <a:p>
            <a:r>
              <a:rPr lang="en-US" dirty="0"/>
              <a:t>We propose to consider this use of FD as part of the scope of an FD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35AF3-FD8D-4A84-A13A-571104FB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121BA-EFD1-42B0-AF1E-FE7750E0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Schelstraete, Quantenna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D55AC-E8A3-4C31-ABA4-E0FBB207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1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D9C4-334B-4EFF-870E-EA37F405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FD-based 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01E1B-44F8-45BD-9310-F02C113BE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scenario with hidden nodes: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STA1 and STA2 are hidden from each other</a:t>
            </a:r>
          </a:p>
          <a:p>
            <a:pPr lvl="1"/>
            <a:r>
              <a:rPr lang="en-US" dirty="0"/>
              <a:t>STA1 and STA2 both send data to the AP</a:t>
            </a:r>
          </a:p>
          <a:p>
            <a:r>
              <a:rPr lang="en-US" dirty="0"/>
              <a:t>RTS/CTS can resolve this, however use of RTS can not be imposed by the AP</a:t>
            </a:r>
            <a:r>
              <a:rPr lang="en-US" baseline="30000" dirty="0"/>
              <a:t>#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91563-472F-4AF1-BE5B-7EE38ECE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986C-7244-4996-9ABD-3D497232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Schelstraete, Quantenna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C6833-00DE-4586-80A1-04B13789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65803-4146-4829-BA4D-5D8C83D5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052" y="2438400"/>
            <a:ext cx="5229871" cy="1050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F95E4C-5323-406E-A645-C77CBAF27FAC}"/>
              </a:ext>
            </a:extLst>
          </p:cNvPr>
          <p:cNvSpPr txBox="1"/>
          <p:nvPr/>
        </p:nvSpPr>
        <p:spPr>
          <a:xfrm>
            <a:off x="747183" y="5970657"/>
            <a:ext cx="4237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/>
              <a:t>#</a:t>
            </a:r>
            <a:r>
              <a:rPr lang="en-US" sz="1600" b="0" dirty="0"/>
              <a:t>Although this is now an optional feature in </a:t>
            </a:r>
            <a:r>
              <a:rPr lang="en-US" sz="1600" b="0" dirty="0" err="1"/>
              <a:t>11ax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1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EC14C-DE8D-43E0-8719-58105830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node scenario without RTS/CTS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4F8F3-8BEF-4EC4-B6F8-F8A8F7791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940397"/>
            <a:ext cx="7772400" cy="1030609"/>
          </a:xfrm>
        </p:spPr>
        <p:txBody>
          <a:bodyPr/>
          <a:lstStyle/>
          <a:p>
            <a:r>
              <a:rPr lang="en-US" dirty="0"/>
              <a:t>Without RTS/CTS most transmissions will collide at the 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C4531-A235-440B-8F5E-DC047675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54C23-80FD-4B26-9721-B9505DF38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Schelstraete, Quantenna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409DF-0754-44C1-973F-F2DB6B8B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8CBE2B-B9FE-4817-AB81-6FEBB7C6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80" y="2895600"/>
            <a:ext cx="702252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1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37FC-9DBA-4F6D-926E-FDFD9145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FD-based 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84B85-2870-4514-87A2-825B51864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FD to enhance the existing MAC protocol</a:t>
            </a:r>
          </a:p>
          <a:p>
            <a:r>
              <a:rPr lang="en-US" dirty="0"/>
              <a:t>Receiver (AP) sends a CTS while receiving a packet from STA1 or STA2</a:t>
            </a:r>
          </a:p>
          <a:p>
            <a:pPr lvl="1"/>
            <a:r>
              <a:rPr lang="en-US" dirty="0"/>
              <a:t>After establishing that the packet is intended for the AP (requires at least partial processing of preamble)</a:t>
            </a:r>
          </a:p>
          <a:p>
            <a:pPr lvl="1"/>
            <a:r>
              <a:rPr lang="en-US" dirty="0"/>
              <a:t>During this CTS transmission the AP operates in FD mode (for a limited time)</a:t>
            </a:r>
          </a:p>
          <a:p>
            <a:pPr lvl="2"/>
            <a:r>
              <a:rPr lang="en-US" dirty="0"/>
              <a:t>Transmit CTS while receiving data</a:t>
            </a:r>
          </a:p>
          <a:p>
            <a:r>
              <a:rPr lang="en-US" dirty="0"/>
              <a:t>The CTS is received by both STA1 and STA2</a:t>
            </a:r>
          </a:p>
          <a:p>
            <a:r>
              <a:rPr lang="en-US" dirty="0"/>
              <a:t>Any contending STA should stop contention as a result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215B-29F7-4186-B86F-F53B5564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FEED2-6665-4D81-8899-98005AB5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Schelstraete, Quantenna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60FB-1C97-4D27-A497-21FD4DA3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4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675C-741B-4233-B34B-3248535A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FD-based 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D65E8-5D90-42D2-AE80-51278A11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86C95-2FCB-4208-AA52-E242C777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Schelstraete, Quantenna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AA743-8B13-4932-A5A7-4AE3A9EB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85B87-EDCB-4AE4-AB66-F53BA8221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7391400" cy="42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2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A230-49D6-4B98-87CA-18422C81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simulation result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C938AE-B027-4795-902B-4AD74BAE1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86" y="2055966"/>
            <a:ext cx="9144000" cy="129683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76971-14A0-42C3-8C53-191EFADD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BCEE4-B2FD-44D4-B5D8-680220C7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Schelstraete, Quantenna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8345-2D79-4CE0-9BEA-088010A8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9AF923-9136-4074-9017-53FB19618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86" y="4358326"/>
            <a:ext cx="9144000" cy="12968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DBF923-DB3E-4BE9-BCE6-0CF6CB6AF4F6}"/>
              </a:ext>
            </a:extLst>
          </p:cNvPr>
          <p:cNvSpPr txBox="1"/>
          <p:nvPr/>
        </p:nvSpPr>
        <p:spPr>
          <a:xfrm>
            <a:off x="3548800" y="34290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No FD 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E0317-5215-42D5-B354-316C6D001537}"/>
              </a:ext>
            </a:extLst>
          </p:cNvPr>
          <p:cNvSpPr txBox="1"/>
          <p:nvPr/>
        </p:nvSpPr>
        <p:spPr>
          <a:xfrm>
            <a:off x="3548800" y="5726668"/>
            <a:ext cx="155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With FD CTS</a:t>
            </a:r>
          </a:p>
        </p:txBody>
      </p:sp>
    </p:spTree>
    <p:extLst>
      <p:ext uri="{BB962C8B-B14F-4D97-AF65-F5344CB8AC3E}">
        <p14:creationId xmlns:p14="http://schemas.microsoft.com/office/powerpoint/2010/main" val="145663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B660-934F-4986-9B68-65135273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1539F-968A-4AF5-A778-AB7BAFE0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50DAC-8B84-46B4-84B9-F7F4C75C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Sigurd Schelstraete, Quantenna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CB970-3630-49EC-A150-2000FF7C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78A11-23F4-4FB8-A1D4-013D80EDB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50" y="1828800"/>
            <a:ext cx="6659550" cy="400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077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137472</TotalTime>
  <Words>628</Words>
  <Application>Microsoft Office PowerPoint</Application>
  <PresentationFormat>On-screen Show (4:3)</PresentationFormat>
  <Paragraphs>107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Times New Roman</vt:lpstr>
      <vt:lpstr>Default Design</vt:lpstr>
      <vt:lpstr>Document</vt:lpstr>
      <vt:lpstr>Full-Duplex based MAC enhancements</vt:lpstr>
      <vt:lpstr>Introduction</vt:lpstr>
      <vt:lpstr>Summary</vt:lpstr>
      <vt:lpstr>Example 1: FD-based CTS</vt:lpstr>
      <vt:lpstr>Hidden node scenario without RTS/CTS</vt:lpstr>
      <vt:lpstr>FD-based CTS</vt:lpstr>
      <vt:lpstr>Illustration of FD-based CTS</vt:lpstr>
      <vt:lpstr>Network simulation result</vt:lpstr>
      <vt:lpstr>Performance</vt:lpstr>
      <vt:lpstr>Example 2: FD-enhanced CSMA</vt:lpstr>
      <vt:lpstr>FD-enhanced CSMA</vt:lpstr>
      <vt:lpstr>Network simulation result</vt:lpstr>
      <vt:lpstr>Network simulation result for 50 STAs</vt:lpstr>
      <vt:lpstr>Performance for different #STA</vt:lpstr>
      <vt:lpstr>Conclusion</vt:lpstr>
    </vt:vector>
  </TitlesOfParts>
  <Company>HPE-Aruba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Motions</dc:title>
  <dc:creator>dstanley@arubanetworks.com;dorothy.stanley@hpe.com</dc:creator>
  <cp:keywords>March 2018 IEEE 802.11 WG motions</cp:keywords>
  <cp:lastModifiedBy>Sigurd Schelstraete</cp:lastModifiedBy>
  <cp:revision>2706</cp:revision>
  <cp:lastPrinted>1998-02-10T13:28:06Z</cp:lastPrinted>
  <dcterms:created xsi:type="dcterms:W3CDTF">1998-02-10T13:07:52Z</dcterms:created>
  <dcterms:modified xsi:type="dcterms:W3CDTF">2018-05-04T21:58:35Z</dcterms:modified>
</cp:coreProperties>
</file>