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79" r:id="rId4"/>
    <p:sldId id="380" r:id="rId5"/>
    <p:sldId id="381" r:id="rId6"/>
    <p:sldId id="373" r:id="rId7"/>
    <p:sldId id="374" r:id="rId8"/>
    <p:sldId id="384" r:id="rId9"/>
    <p:sldId id="385" r:id="rId10"/>
    <p:sldId id="38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802.11-18/xxxxr0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Doppler Channel Modeling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349338"/>
              </p:ext>
            </p:extLst>
          </p:nvPr>
        </p:nvGraphicFramePr>
        <p:xfrm>
          <a:off x="474662" y="3356420"/>
          <a:ext cx="8534400" cy="3299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1" name="Document" r:id="rId5" imgW="8660564" imgH="3307973" progId="Word.Document.8">
                  <p:embed/>
                </p:oleObj>
              </mc:Choice>
              <mc:Fallback>
                <p:oleObj name="Document" r:id="rId5" imgW="8660564" imgH="33079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" y="3356420"/>
                        <a:ext cx="8534400" cy="32999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Zhang and etc</a:t>
            </a:r>
            <a:r>
              <a:rPr lang="en-US" sz="1800" b="0" dirty="0"/>
              <a:t>., </a:t>
            </a:r>
            <a:r>
              <a:rPr lang="en-US" sz="1800" b="0" dirty="0" smtClean="0"/>
              <a:t>“802.11 For Next Generation V2X Communications”, IEEE 802.11-18/0513r2.</a:t>
            </a:r>
          </a:p>
          <a:p>
            <a:pPr marL="0" indent="0"/>
            <a:r>
              <a:rPr lang="en-US" sz="1800" b="0" dirty="0" smtClean="0"/>
              <a:t>[2] Kahn</a:t>
            </a:r>
            <a:r>
              <a:rPr lang="en-US" sz="1800" b="0" dirty="0"/>
              <a:t>, Malik, “IEEE 802.11 Regulatory SC DSRC Coexistence Tiger Team V2V Radio Channel Models,” IEEE 802.11-14/0259r0.</a:t>
            </a:r>
          </a:p>
          <a:p>
            <a:pPr marL="0" indent="0"/>
            <a:r>
              <a:rPr lang="en-US" sz="1800" b="0" dirty="0" smtClean="0"/>
              <a:t>[3] Ian </a:t>
            </a:r>
            <a:r>
              <a:rPr lang="en-US" sz="1800" b="0" dirty="0"/>
              <a:t>Tan, </a:t>
            </a:r>
            <a:r>
              <a:rPr lang="en-US" sz="1800" b="0" dirty="0" err="1"/>
              <a:t>Wanbin</a:t>
            </a:r>
            <a:r>
              <a:rPr lang="en-US" sz="1800" b="0" dirty="0"/>
              <a:t> Tang, Ken </a:t>
            </a:r>
            <a:r>
              <a:rPr lang="en-US" sz="1800" b="0" dirty="0" err="1"/>
              <a:t>Laberteaux</a:t>
            </a:r>
            <a:r>
              <a:rPr lang="en-US" sz="1800" b="0" dirty="0"/>
              <a:t>, Ahmad </a:t>
            </a:r>
            <a:r>
              <a:rPr lang="en-US" sz="1800" b="0" dirty="0" err="1"/>
              <a:t>Bahai</a:t>
            </a:r>
            <a:r>
              <a:rPr lang="en-US" sz="1800" b="0" dirty="0"/>
              <a:t> , “Measurement and Analysis of Wireless Channel Impairments in DSRC Vehicular Communications,” Electrical Engineering and Computer Sciences University of California at Berkeley, April 2008.</a:t>
            </a:r>
          </a:p>
          <a:p>
            <a:pPr marL="0" indent="0"/>
            <a:r>
              <a:rPr lang="en-US" sz="1800" b="0" dirty="0" smtClean="0"/>
              <a:t>[4] Paul </a:t>
            </a:r>
            <a:r>
              <a:rPr lang="en-US" sz="1800" b="0" dirty="0"/>
              <a:t>Alexander, David Haley, Alex Grant , “Cooperative Intelligent Transport Systems: 5.9-GHz Field Trials,” Proceedings of The IEEE Volume:99 , Issue 7, July  2011</a:t>
            </a:r>
          </a:p>
          <a:p>
            <a:pPr marL="0" indent="0"/>
            <a:r>
              <a:rPr lang="en-US" sz="1800" b="0" dirty="0" smtClean="0"/>
              <a:t>[5] Laura </a:t>
            </a:r>
            <a:r>
              <a:rPr lang="en-US" sz="1800" b="0" dirty="0" err="1"/>
              <a:t>Bernado</a:t>
            </a:r>
            <a:r>
              <a:rPr lang="en-US" sz="1800" b="0" dirty="0"/>
              <a:t>,  Thomas </a:t>
            </a:r>
            <a:r>
              <a:rPr lang="en-US" sz="1800" b="0" dirty="0" err="1"/>
              <a:t>Zemen</a:t>
            </a:r>
            <a:r>
              <a:rPr lang="en-US" sz="1800" b="0" dirty="0"/>
              <a:t>, Fredrik </a:t>
            </a:r>
            <a:r>
              <a:rPr lang="en-US" sz="1800" b="0" dirty="0" err="1"/>
              <a:t>Tufvesson</a:t>
            </a:r>
            <a:r>
              <a:rPr lang="en-US" sz="1800" b="0" dirty="0"/>
              <a:t>, Andreas F. </a:t>
            </a:r>
            <a:r>
              <a:rPr lang="en-US" sz="1800" b="0" dirty="0" err="1"/>
              <a:t>Molisch</a:t>
            </a:r>
            <a:r>
              <a:rPr lang="en-US" sz="1800" b="0" dirty="0"/>
              <a:t>, Christoph F. </a:t>
            </a:r>
            <a:r>
              <a:rPr lang="en-US" sz="1800" b="0" dirty="0" err="1"/>
              <a:t>Mecklenbrauker</a:t>
            </a:r>
            <a:r>
              <a:rPr lang="en-US" sz="1800" b="0" dirty="0"/>
              <a:t> , “Delay and Doppler Spreads of Non-Stationary Vehicular Channels for Safety Relevant Scenarios,” May </a:t>
            </a:r>
            <a:r>
              <a:rPr lang="en-US" sz="1800" b="0" dirty="0" smtClean="0"/>
              <a:t>2013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IEEE NGV study group has been formed to study the evolution of 802.11 technology for next-generation V2X communications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It is important to develop multipath </a:t>
            </a:r>
            <a:r>
              <a:rPr lang="en-GB" b="0" dirty="0"/>
              <a:t>fading </a:t>
            </a:r>
            <a:r>
              <a:rPr lang="en-GB" b="0" dirty="0" smtClean="0"/>
              <a:t>channel models with Doppler for NGV studies.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contribution, we provide an overview of one set of Car-to-Car (C2C) Channel models.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C2C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4717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One </a:t>
            </a:r>
            <a:r>
              <a:rPr lang="en-US" b="0" dirty="0"/>
              <a:t>set of C2C channel models were </a:t>
            </a:r>
            <a:r>
              <a:rPr lang="en-US" b="0" dirty="0" smtClean="0"/>
              <a:t>introduced for DSRC channels and used for tests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These models stem from three field trials [3, 4, 5], and define the RMS delay spread and Doppler profiles for five common scenarios: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Rural LOS, Highway LOS, Urban Approaching LOS, </a:t>
            </a:r>
            <a:r>
              <a:rPr lang="en-US" dirty="0"/>
              <a:t>Urban </a:t>
            </a:r>
            <a:r>
              <a:rPr lang="en-US" dirty="0" smtClean="0"/>
              <a:t>Crossing NLOS and Highway 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These five C2C channel models can be good reference for NGV channel model development.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0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84792" y="6477000"/>
            <a:ext cx="3184520" cy="180975"/>
          </a:xfrm>
        </p:spPr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2" y="762000"/>
            <a:ext cx="7772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AU" altLang="en-US" kern="0" dirty="0" smtClean="0"/>
              <a:t>C2C Channel Scenarios [2]</a:t>
            </a:r>
          </a:p>
        </p:txBody>
      </p:sp>
      <p:pic>
        <p:nvPicPr>
          <p:cNvPr id="9" name="Picture 23" descr="E:\Repositories\mk2\trunk\technical\RF_Bench\Documents\Reference\Pictures\images\UrbanApproaching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34" y="2702988"/>
            <a:ext cx="2777333" cy="166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E:\Repositories\mk2\trunk\technical\RF_Bench\Documents\Reference\Pictures\images\Rural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3095800" cy="49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8079"/>
              </p:ext>
            </p:extLst>
          </p:nvPr>
        </p:nvGraphicFramePr>
        <p:xfrm>
          <a:off x="838200" y="1524000"/>
          <a:ext cx="4535488" cy="4577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5488"/>
              </a:tblGrid>
              <a:tr h="120745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1600" i="1" dirty="0" smtClean="0"/>
                        <a:t>Rural LOS:</a:t>
                      </a: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Intended primarily as a reference result, this channel applies in very open environments where other vehicles, buildings and large fences are absent. 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14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1600" i="1" dirty="0" smtClean="0"/>
                        <a:t>Urban Approaching LOS:</a:t>
                      </a: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each other in an Urban setting with buildings nearby.</a:t>
                      </a:r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013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1600" i="1" dirty="0" smtClean="0"/>
                        <a:t>Urban Crossing NLOS: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an Urban blind intersection with other traffic present. Buildings/fences present on all corners.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24" descr="E:\Repositories\mk2\trunk\technical\RF_Bench\Documents\Reference\Pictures\images\UrbanCrossingNL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101" y="4582001"/>
            <a:ext cx="2777332" cy="166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54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AU" altLang="en-US" dirty="0"/>
              <a:t>C2C Channel Scenarios </a:t>
            </a:r>
            <a:r>
              <a:rPr lang="en-AU" altLang="en-US" dirty="0" smtClean="0"/>
              <a:t>[2]</a:t>
            </a:r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82599"/>
              </p:ext>
            </p:extLst>
          </p:nvPr>
        </p:nvGraphicFramePr>
        <p:xfrm>
          <a:off x="772583" y="1847642"/>
          <a:ext cx="4409017" cy="3333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9017"/>
              </a:tblGrid>
              <a:tr h="183207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1600" i="1" dirty="0" smtClean="0"/>
                        <a:t>Highway LOS:</a:t>
                      </a: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cars following each other on Multilane inter-region roadways such as Autobahns. Signs, overpasses, hill-sides and other traffic present.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883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1600" i="1" dirty="0" smtClean="0"/>
                        <a:t>Highway NLOS:</a:t>
                      </a: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As for Highway LOS but with occluding trucks present between the vehicles.</a:t>
                      </a:r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25" descr="E:\Repositories\mk2\trunk\technical\RF_Bench\Documents\Reference\Pictures\images\Highway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285" y="2146804"/>
            <a:ext cx="3201933" cy="10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6" descr="E:\Repositories\mk2\trunk\technical\RF_Bench\Documents\Reference\Pictures\images\HighwayN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818" y="3962400"/>
            <a:ext cx="3200400" cy="105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71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C2C Model Values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752386"/>
              </p:ext>
            </p:extLst>
          </p:nvPr>
        </p:nvGraphicFramePr>
        <p:xfrm>
          <a:off x="838200" y="175260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575" name="Rectangle 2"/>
          <p:cNvSpPr>
            <a:spLocks noChangeArrowheads="1"/>
          </p:cNvSpPr>
          <p:nvPr/>
        </p:nvSpPr>
        <p:spPr bwMode="auto">
          <a:xfrm>
            <a:off x="776288" y="1475666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Rural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30499"/>
              </p:ext>
            </p:extLst>
          </p:nvPr>
        </p:nvGraphicFramePr>
        <p:xfrm>
          <a:off x="838200" y="3319462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dB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117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ns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43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-29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20" name="Rectangle 3"/>
          <p:cNvSpPr>
            <a:spLocks noChangeArrowheads="1"/>
          </p:cNvSpPr>
          <p:nvPr/>
        </p:nvSpPr>
        <p:spPr bwMode="auto">
          <a:xfrm>
            <a:off x="762000" y="3031416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Urban Approaching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94701"/>
              </p:ext>
            </p:extLst>
          </p:nvPr>
        </p:nvGraphicFramePr>
        <p:xfrm>
          <a:off x="838200" y="497840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Power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Delay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267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533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Doppler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-18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108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Profile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65" name="Rectangle 4"/>
          <p:cNvSpPr>
            <a:spLocks noChangeArrowheads="1"/>
          </p:cNvSpPr>
          <p:nvPr/>
        </p:nvSpPr>
        <p:spPr bwMode="auto">
          <a:xfrm>
            <a:off x="776288" y="468321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3: Urban Crossing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290465"/>
              </p:ext>
            </p:extLst>
          </p:nvPr>
        </p:nvGraphicFramePr>
        <p:xfrm>
          <a:off x="4775200" y="175260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167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710" name="Rectangle 6"/>
          <p:cNvSpPr>
            <a:spLocks noChangeArrowheads="1"/>
          </p:cNvSpPr>
          <p:nvPr/>
        </p:nvSpPr>
        <p:spPr bwMode="auto">
          <a:xfrm>
            <a:off x="4713288" y="1475666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LOS Parameters</a:t>
            </a:r>
            <a:endParaRPr lang="en-AU" altLang="en-US" sz="105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23542"/>
              </p:ext>
            </p:extLst>
          </p:nvPr>
        </p:nvGraphicFramePr>
        <p:xfrm>
          <a:off x="4800600" y="3344862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Tap1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700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755" name="Rectangle 7"/>
          <p:cNvSpPr>
            <a:spLocks noChangeArrowheads="1"/>
          </p:cNvSpPr>
          <p:nvPr/>
        </p:nvSpPr>
        <p:spPr bwMode="auto">
          <a:xfrm>
            <a:off x="4738688" y="3067135"/>
            <a:ext cx="3641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1512EE6E-ABD4-4237-9345-F2B685018C5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1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Simulation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</a:t>
            </a:r>
            <a:r>
              <a:rPr lang="en-US" dirty="0" smtClean="0"/>
              <a:t>settings for C2C</a:t>
            </a:r>
            <a:endParaRPr lang="en-US" dirty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1Tx-1Rx-1SS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</a:t>
            </a:r>
            <a:r>
              <a:rPr lang="en-US" dirty="0">
                <a:solidFill>
                  <a:schemeClr val="tx1"/>
                </a:solidFill>
              </a:rPr>
              <a:t>: 300B for DSRC safety </a:t>
            </a:r>
            <a:r>
              <a:rPr lang="en-US" dirty="0" smtClean="0">
                <a:solidFill>
                  <a:schemeClr val="tx1"/>
                </a:solidFill>
              </a:rPr>
              <a:t>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Sample-by-sample C2C Doppler modeling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Multipath channel evolves for every sample for the Doppler effect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7036"/>
            <a:ext cx="7770813" cy="1065213"/>
          </a:xfrm>
        </p:spPr>
        <p:txBody>
          <a:bodyPr/>
          <a:lstStyle/>
          <a:p>
            <a:r>
              <a:rPr lang="en-US" dirty="0" smtClean="0"/>
              <a:t>PER Performance of C2C Channels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408" y="1202266"/>
            <a:ext cx="7121195" cy="534670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1847850" y="6096000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948536" y="6093454"/>
            <a:ext cx="48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2dB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07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764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C2C channels provide statistical models for five common car-to-car communication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These </a:t>
            </a:r>
            <a:r>
              <a:rPr lang="en-US" b="0" dirty="0">
                <a:solidFill>
                  <a:schemeClr val="tx1"/>
                </a:solidFill>
              </a:rPr>
              <a:t>models can be </a:t>
            </a:r>
            <a:r>
              <a:rPr lang="en-US" b="0" dirty="0" smtClean="0">
                <a:solidFill>
                  <a:schemeClr val="tx1"/>
                </a:solidFill>
              </a:rPr>
              <a:t>helpful to the development of channel modeling for next-generation V2X communications.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Sample-by-sample Doppler model and its PHY simulations are preferred for NGV to evaluate various application scenarios and frame formats.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“simplified” symbol by symbol Doppler model won’t capture the Doppler shift effect (ICI) across sub-carriers.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Exploring other models too, e.g. for longer range or other usage scenarios.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51507</TotalTime>
  <Words>830</Words>
  <Application>Microsoft Office PowerPoint</Application>
  <PresentationFormat>On-screen Show (4:3)</PresentationFormat>
  <Paragraphs>225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NGV Doppler Channel Modeling</vt:lpstr>
      <vt:lpstr>Introduction</vt:lpstr>
      <vt:lpstr>C2C Channel Model</vt:lpstr>
      <vt:lpstr>PowerPoint Presentation</vt:lpstr>
      <vt:lpstr>C2C Channel Scenarios [2]</vt:lpstr>
      <vt:lpstr>C2C Model Values</vt:lpstr>
      <vt:lpstr>Example Simulation </vt:lpstr>
      <vt:lpstr>PER Performance of C2C Channels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755</cp:revision>
  <cp:lastPrinted>1601-01-01T00:00:00Z</cp:lastPrinted>
  <dcterms:created xsi:type="dcterms:W3CDTF">2015-10-31T00:33:08Z</dcterms:created>
  <dcterms:modified xsi:type="dcterms:W3CDTF">2018-05-04T21:32:15Z</dcterms:modified>
</cp:coreProperties>
</file>