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20"/>
    <p:restoredTop sz="94660"/>
  </p:normalViewPr>
  <p:slideViewPr>
    <p:cSldViewPr snapToGrid="0">
      <p:cViewPr varScale="1">
        <p:scale>
          <a:sx n="115" d="100"/>
          <a:sy n="115" d="100"/>
        </p:scale>
        <p:origin x="3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4B852B-15B1-4A36-9C75-B499F671848D}" type="datetimeFigureOut">
              <a:rPr lang="en-US" smtClean="0"/>
              <a:t>5/4/2018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92AD01-7BEC-4C3C-AB10-BDA9546C21D4}" type="slidenum">
              <a:rPr lang="en-US" smtClean="0"/>
              <a:t>‹#›</a:t>
            </a:fld>
            <a:endParaRPr lang="en-US"/>
          </a:p>
        </p:txBody>
      </p:sp>
    </p:spTree>
    <p:extLst>
      <p:ext uri="{BB962C8B-B14F-4D97-AF65-F5344CB8AC3E}">
        <p14:creationId xmlns:p14="http://schemas.microsoft.com/office/powerpoint/2010/main" val="2129429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9063" y="746125"/>
            <a:ext cx="65595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smtClean="0">
                <a:ln>
                  <a:noFill/>
                </a:ln>
                <a:solidFill>
                  <a:srgbClr val="000000"/>
                </a:solidFill>
                <a:effectLst/>
                <a:uLnTx/>
                <a:uFillTx/>
                <a:latin typeface="Times New Roman" pitchFamily="18" charset="0"/>
                <a:ea typeface="宋体" panose="02010600030101010101" pitchFamily="2" charset="-122"/>
                <a:cs typeface="+mn-cs"/>
              </a:rPr>
              <a:t>doc.: IEEE 802.15-&lt;doc#&gt;</a:t>
            </a:r>
            <a:endParaRPr kumimoji="0" lang="en-US" altLang="zh-CN" sz="1400" b="1" i="0" u="none" strike="noStrike" kern="1200" cap="none" spc="0" normalizeH="0" baseline="0" noProof="0">
              <a:ln>
                <a:noFill/>
              </a:ln>
              <a:solidFill>
                <a:srgbClr val="000000"/>
              </a:solidFill>
              <a:effectLst/>
              <a:uLnTx/>
              <a:uFillTx/>
              <a:latin typeface="Times New Roman" pitchFamily="18" charset="0"/>
              <a:ea typeface="宋体" panose="02010600030101010101" pitchFamily="2" charset="-122"/>
              <a:cs typeface="+mn-cs"/>
            </a:endParaRPr>
          </a:p>
        </p:txBody>
      </p:sp>
      <p:sp>
        <p:nvSpPr>
          <p:cNvPr id="5" name="날짜 개체 틀 4"/>
          <p:cNvSpPr>
            <a:spLocks noGrp="1"/>
          </p:cNvSpPr>
          <p:nvPr>
            <p:ph type="dt" idx="1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zh-CN" sz="1400" b="1" i="0" u="none" strike="noStrike" kern="1200" cap="none" spc="0" normalizeH="0" baseline="0" noProof="0" smtClean="0">
                <a:ln>
                  <a:noFill/>
                </a:ln>
                <a:solidFill>
                  <a:srgbClr val="000000"/>
                </a:solidFill>
                <a:effectLst/>
                <a:uLnTx/>
                <a:uFillTx/>
                <a:latin typeface="Times New Roman" pitchFamily="18" charset="0"/>
                <a:ea typeface="宋体" panose="02010600030101010101" pitchFamily="2" charset="-122"/>
                <a:cs typeface="+mn-cs"/>
              </a:rPr>
              <a:t>&lt;month year&gt;</a:t>
            </a:r>
            <a:endParaRPr kumimoji="0" lang="en-US" altLang="zh-CN" sz="1400" b="1" i="0" u="none" strike="noStrike" kern="1200" cap="none" spc="0" normalizeH="0" baseline="0" noProof="0">
              <a:ln>
                <a:noFill/>
              </a:ln>
              <a:solidFill>
                <a:srgbClr val="000000"/>
              </a:solidFill>
              <a:effectLst/>
              <a:uLnTx/>
              <a:uFillTx/>
              <a:latin typeface="Times New Roman" pitchFamily="18" charset="0"/>
              <a:ea typeface="宋体" panose="02010600030101010101" pitchFamily="2" charset="-122"/>
              <a:cs typeface="+mn-cs"/>
            </a:endParaRPr>
          </a:p>
        </p:txBody>
      </p:sp>
      <p:sp>
        <p:nvSpPr>
          <p:cNvPr id="6" name="바닥글 개체 틀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zh-CN" sz="1200" b="0" i="0" u="none" strike="noStrike" kern="1200" cap="none" spc="0" normalizeH="0" baseline="0" noProof="0" smtClean="0">
                <a:ln>
                  <a:noFill/>
                </a:ln>
                <a:solidFill>
                  <a:srgbClr val="000000"/>
                </a:solidFill>
                <a:effectLst/>
                <a:uLnTx/>
                <a:uFillTx/>
                <a:latin typeface="Times New Roman" pitchFamily="18" charset="0"/>
                <a:ea typeface="宋体" panose="02010600030101010101" pitchFamily="2" charset="-122"/>
                <a:cs typeface="+mn-cs"/>
              </a:rPr>
              <a:t>&lt;author&gt;, &lt;company&gt;</a:t>
            </a:r>
            <a:endParaRPr kumimoji="0" lang="en-US" altLang="zh-CN" sz="1200" b="0" i="0" u="none" strike="noStrike" kern="1200" cap="none" spc="0" normalizeH="0" baseline="0" noProof="0">
              <a:ln>
                <a:noFill/>
              </a:ln>
              <a:solidFill>
                <a:srgbClr val="000000"/>
              </a:solidFill>
              <a:effectLst/>
              <a:uLnTx/>
              <a:uFillTx/>
              <a:latin typeface="Times New Roman" pitchFamily="18" charset="0"/>
              <a:ea typeface="宋体" panose="02010600030101010101" pitchFamily="2" charset="-122"/>
              <a:cs typeface="+mn-cs"/>
            </a:endParaRPr>
          </a:p>
        </p:txBody>
      </p:sp>
      <p:sp>
        <p:nvSpPr>
          <p:cNvPr id="7" name="슬라이드 번호 개체 틀 6"/>
          <p:cNvSpPr>
            <a:spLocks noGrp="1"/>
          </p:cNvSpPr>
          <p:nvPr>
            <p:ph type="sldNum" sz="quarter" idx="13"/>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zh-CN" sz="1200" b="0" i="0" u="none" strike="noStrike" kern="1200" cap="none" spc="0" normalizeH="0" baseline="0" noProof="0" smtClean="0">
                <a:ln>
                  <a:noFill/>
                </a:ln>
                <a:solidFill>
                  <a:srgbClr val="000000"/>
                </a:solidFill>
                <a:effectLst/>
                <a:uLnTx/>
                <a:uFillTx/>
                <a:latin typeface="Times New Roman" pitchFamily="18" charset="0"/>
                <a:ea typeface="宋体" panose="02010600030101010101" pitchFamily="2" charset="-122"/>
                <a:cs typeface="+mn-cs"/>
              </a:rPr>
              <a:t>Page </a:t>
            </a:r>
            <a:fld id="{E03D6019-6E9A-433C-BEAF-106EDE2EE5B7}" type="slidenum">
              <a:rPr kumimoji="0" lang="en-US" altLang="zh-CN" sz="1200" b="0" i="0" u="none" strike="noStrike" kern="1200" cap="none" spc="0" normalizeH="0" baseline="0" noProof="0" smtClean="0">
                <a:ln>
                  <a:noFill/>
                </a:ln>
                <a:solidFill>
                  <a:srgbClr val="000000"/>
                </a:solidFill>
                <a:effectLst/>
                <a:uLnTx/>
                <a:uFillTx/>
                <a:latin typeface="Times New Roman" pitchFamily="18" charset="0"/>
                <a:ea typeface="宋体" panose="02010600030101010101" pitchFamily="2" charset="-122"/>
                <a:cs typeface="+mn-cs"/>
              </a:rPr>
              <a:pPr marL="0" marR="0" lvl="0" indent="0" algn="r" defTabSz="933450" rtl="0" eaLnBrk="0" fontAlgn="base" latinLnBrk="0" hangingPunct="0">
                <a:lnSpc>
                  <a:spcPct val="100000"/>
                </a:lnSpc>
                <a:spcBef>
                  <a:spcPct val="0"/>
                </a:spcBef>
                <a:spcAft>
                  <a:spcPct val="0"/>
                </a:spcAft>
                <a:buClrTx/>
                <a:buSzTx/>
                <a:buFontTx/>
                <a:buNone/>
                <a:tabLst/>
                <a:defRPr/>
              </a:pPr>
              <a:t>1</a:t>
            </a:fld>
            <a:endParaRPr kumimoji="0" lang="en-US" altLang="zh-CN" sz="1200" b="0" i="0" u="none" strike="noStrike" kern="1200" cap="none" spc="0" normalizeH="0" baseline="0" noProof="0">
              <a:ln>
                <a:noFill/>
              </a:ln>
              <a:solidFill>
                <a:srgbClr val="000000"/>
              </a:solidFill>
              <a:effectLst/>
              <a:uLnTx/>
              <a:uFillTx/>
              <a:latin typeface="Times New Roman" pitchFamily="18" charset="0"/>
              <a:ea typeface="宋体" panose="02010600030101010101" pitchFamily="2" charset="-122"/>
              <a:cs typeface="+mn-cs"/>
            </a:endParaRPr>
          </a:p>
        </p:txBody>
      </p:sp>
    </p:spTree>
    <p:extLst>
      <p:ext uri="{BB962C8B-B14F-4D97-AF65-F5344CB8AC3E}">
        <p14:creationId xmlns:p14="http://schemas.microsoft.com/office/powerpoint/2010/main" val="2369549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914400" y="378281"/>
            <a:ext cx="2133600" cy="215444"/>
          </a:xfrm>
        </p:spPr>
        <p:txBody>
          <a:bodyPr/>
          <a:lstStyle>
            <a:lvl1pPr>
              <a:defRPr/>
            </a:lvl1pPr>
          </a:lstStyle>
          <a:p>
            <a:r>
              <a:rPr lang="en-US" altLang="ko-KR" smtClean="0"/>
              <a:t>May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7264400" y="6475413"/>
            <a:ext cx="41656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extLst>
      <p:ext uri="{BB962C8B-B14F-4D97-AF65-F5344CB8AC3E}">
        <p14:creationId xmlns:p14="http://schemas.microsoft.com/office/powerpoint/2010/main" val="197067578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914400" y="378281"/>
            <a:ext cx="21336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dirty="0" smtClean="0"/>
              <a:t>May 2018</a:t>
            </a:r>
            <a:endParaRPr lang="en-US" altLang="zh-CN" dirty="0"/>
          </a:p>
        </p:txBody>
      </p:sp>
      <p:sp>
        <p:nvSpPr>
          <p:cNvPr id="1029" name="Rectangle 5"/>
          <p:cNvSpPr>
            <a:spLocks noGrp="1" noChangeArrowheads="1"/>
          </p:cNvSpPr>
          <p:nvPr>
            <p:ph type="ftr" sz="quarter" idx="3"/>
          </p:nvPr>
        </p:nvSpPr>
        <p:spPr bwMode="auto">
          <a:xfrm>
            <a:off x="7264400" y="6475413"/>
            <a:ext cx="41656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Ryan Mennecke (JHUAPL)</a:t>
            </a:r>
            <a:endParaRPr lang="en-US" altLang="zh-CN" dirty="0"/>
          </a:p>
        </p:txBody>
      </p:sp>
      <p:sp>
        <p:nvSpPr>
          <p:cNvPr id="1030" name="Rectangle 6"/>
          <p:cNvSpPr>
            <a:spLocks noGrp="1" noChangeArrowheads="1"/>
          </p:cNvSpPr>
          <p:nvPr>
            <p:ph type="sldNum" sz="quarter" idx="4"/>
          </p:nvPr>
        </p:nvSpPr>
        <p:spPr bwMode="auto">
          <a:xfrm>
            <a:off x="5717196" y="6475413"/>
            <a:ext cx="85921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5039884" y="332601"/>
            <a:ext cx="6190612" cy="276999"/>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a:t>
            </a:r>
            <a:r>
              <a:rPr lang="en-US" altLang="zh-CN" sz="1200" b="1" i="0" kern="1200" baseline="0" dirty="0" smtClean="0">
                <a:solidFill>
                  <a:schemeClr val="tx1"/>
                </a:solidFill>
                <a:latin typeface="Times New Roman" pitchFamily="18" charset="0"/>
                <a:ea typeface="+mn-ea"/>
                <a:cs typeface="+mn-cs"/>
              </a:rPr>
              <a:t>802.</a:t>
            </a:r>
            <a:r>
              <a:rPr lang="en-US" sz="1800" b="1" i="0" kern="1200" dirty="0" smtClean="0">
                <a:solidFill>
                  <a:schemeClr val="tx1"/>
                </a:solidFill>
                <a:effectLst/>
                <a:latin typeface="+mn-lt"/>
                <a:ea typeface="+mn-ea"/>
                <a:cs typeface="+mn-cs"/>
              </a:rPr>
              <a:t>11-18-0856-00-00lc</a:t>
            </a:r>
            <a:endParaRPr lang="en-US" altLang="zh-CN" sz="1400" b="1" dirty="0">
              <a:ea typeface="宋体" charset="-122"/>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endParaRPr lang="zh-CN" altLang="en-US" sz="1800"/>
          </a:p>
        </p:txBody>
      </p:sp>
      <p:sp>
        <p:nvSpPr>
          <p:cNvPr id="1033" name="Rectangle 9"/>
          <p:cNvSpPr>
            <a:spLocks noChangeArrowheads="1"/>
          </p:cNvSpPr>
          <p:nvPr/>
        </p:nvSpPr>
        <p:spPr bwMode="auto">
          <a:xfrm>
            <a:off x="914400" y="6475413"/>
            <a:ext cx="1330036" cy="276999"/>
          </a:xfrm>
          <a:prstGeom prst="rect">
            <a:avLst/>
          </a:prstGeom>
          <a:noFill/>
          <a:ln w="9525">
            <a:noFill/>
            <a:miter lim="800000"/>
            <a:headEnd/>
            <a:tailEnd/>
          </a:ln>
          <a:effectLst/>
        </p:spPr>
        <p:txBody>
          <a:bodyPr wrap="square" lIns="0" tIns="0" rIns="0" bIns="0">
            <a:spAutoFit/>
          </a:bodyPr>
          <a:lstStyle/>
          <a:p>
            <a:r>
              <a:rPr lang="en-US" altLang="zh-CN" sz="1800" dirty="0">
                <a:ea typeface="宋体" charset="-122"/>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endParaRPr lang="zh-CN" altLang="en-US" sz="1800"/>
          </a:p>
        </p:txBody>
      </p:sp>
    </p:spTree>
    <p:extLst>
      <p:ext uri="{BB962C8B-B14F-4D97-AF65-F5344CB8AC3E}">
        <p14:creationId xmlns:p14="http://schemas.microsoft.com/office/powerpoint/2010/main" val="1065928784"/>
      </p:ext>
    </p:extLst>
  </p:cSld>
  <p:clrMap bg1="lt1" tx1="dk1" bg2="lt2" tx2="dk2" accent1="accent1" accent2="accent2" accent3="accent3" accent4="accent4" accent5="accent5" accent6="accent6" hlink="hlink" folHlink="folHlink"/>
  <p:sldLayoutIdLst>
    <p:sldLayoutId id="2147483661"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pPr eaLnBrk="0" fontAlgn="base" hangingPunct="0">
              <a:spcBef>
                <a:spcPct val="0"/>
              </a:spcBef>
              <a:spcAft>
                <a:spcPct val="0"/>
              </a:spcAft>
            </a:pPr>
            <a:r>
              <a:rPr lang="en-US" altLang="ko-KR" dirty="0">
                <a:solidFill>
                  <a:srgbClr val="000000"/>
                </a:solidFill>
                <a:latin typeface="Times New Roman" pitchFamily="18" charset="0"/>
              </a:rPr>
              <a:t>April 2018</a:t>
            </a:r>
            <a:endParaRPr lang="en-US" altLang="zh-CN" dirty="0">
              <a:solidFill>
                <a:srgbClr val="000000"/>
              </a:solidFill>
              <a:latin typeface="Times New Roman" pitchFamily="18" charset="0"/>
            </a:endParaRPr>
          </a:p>
        </p:txBody>
      </p:sp>
      <p:sp>
        <p:nvSpPr>
          <p:cNvPr id="3" name="슬라이드 번호 개체 틀 2"/>
          <p:cNvSpPr>
            <a:spLocks noGrp="1"/>
          </p:cNvSpPr>
          <p:nvPr>
            <p:ph type="sldNum" sz="quarter" idx="12"/>
          </p:nvPr>
        </p:nvSpPr>
        <p:spPr>
          <a:xfrm>
            <a:off x="7403101" y="6475413"/>
            <a:ext cx="535403" cy="184666"/>
          </a:xfrm>
        </p:spPr>
        <p:txBody>
          <a:bodyPr/>
          <a:lstStyle/>
          <a:p>
            <a:pPr eaLnBrk="0" fontAlgn="base" hangingPunct="0">
              <a:spcBef>
                <a:spcPct val="0"/>
              </a:spcBef>
              <a:spcAft>
                <a:spcPct val="0"/>
              </a:spcAft>
            </a:pPr>
            <a:r>
              <a:rPr lang="en-US" altLang="zh-CN" sz="1200">
                <a:solidFill>
                  <a:srgbClr val="000000"/>
                </a:solidFill>
                <a:latin typeface="Times New Roman" pitchFamily="18" charset="0"/>
              </a:rPr>
              <a:t>Slide </a:t>
            </a:r>
            <a:fld id="{76C0EB13-4677-48A4-A691-EDFD86E62D7A}" type="slidenum">
              <a:rPr lang="en-US" altLang="zh-CN" sz="1200">
                <a:solidFill>
                  <a:srgbClr val="000000"/>
                </a:solidFill>
                <a:latin typeface="Times New Roman" pitchFamily="18" charset="0"/>
              </a:rPr>
              <a:pPr eaLnBrk="0" fontAlgn="base" hangingPunct="0">
                <a:spcBef>
                  <a:spcPct val="0"/>
                </a:spcBef>
                <a:spcAft>
                  <a:spcPct val="0"/>
                </a:spcAft>
              </a:pPr>
              <a:t>1</a:t>
            </a:fld>
            <a:endParaRPr lang="en-US" altLang="zh-CN" sz="1200" dirty="0">
              <a:solidFill>
                <a:srgbClr val="000000"/>
              </a:solidFill>
              <a:latin typeface="Times New Roman" pitchFamily="18" charset="0"/>
            </a:endParaRPr>
          </a:p>
        </p:txBody>
      </p:sp>
      <p:sp>
        <p:nvSpPr>
          <p:cNvPr id="4" name="바닥글 개체 틀 3"/>
          <p:cNvSpPr>
            <a:spLocks noGrp="1"/>
          </p:cNvSpPr>
          <p:nvPr>
            <p:ph type="ftr" sz="quarter" idx="3"/>
          </p:nvPr>
        </p:nvSpPr>
        <p:spPr>
          <a:xfrm>
            <a:off x="7159105" y="6475413"/>
            <a:ext cx="4165600" cy="184666"/>
          </a:xfrm>
        </p:spPr>
        <p:txBody>
          <a:bodyPr/>
          <a:lstStyle/>
          <a:p>
            <a:pPr eaLnBrk="0" fontAlgn="base" hangingPunct="0">
              <a:spcBef>
                <a:spcPct val="0"/>
              </a:spcBef>
              <a:spcAft>
                <a:spcPct val="0"/>
              </a:spcAft>
            </a:pPr>
            <a:r>
              <a:rPr lang="en-US" altLang="zh-CN" sz="1200" dirty="0">
                <a:solidFill>
                  <a:srgbClr val="000000"/>
                </a:solidFill>
                <a:latin typeface="Times New Roman" pitchFamily="18" charset="0"/>
              </a:rPr>
              <a:t>Ryan Mennecke (JHUAPL)</a:t>
            </a:r>
            <a:endParaRPr lang="en-US" altLang="zh-CN" sz="1200" dirty="0">
              <a:solidFill>
                <a:srgbClr val="000000"/>
              </a:solidFill>
              <a:latin typeface="Times New Roman" pitchFamily="18" charset="0"/>
            </a:endParaRPr>
          </a:p>
        </p:txBody>
      </p:sp>
      <p:sp>
        <p:nvSpPr>
          <p:cNvPr id="5" name="Rectangle 3"/>
          <p:cNvSpPr>
            <a:spLocks noChangeArrowheads="1"/>
          </p:cNvSpPr>
          <p:nvPr/>
        </p:nvSpPr>
        <p:spPr bwMode="auto">
          <a:xfrm>
            <a:off x="1676400" y="609600"/>
            <a:ext cx="8991600" cy="5016758"/>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0"/>
              </a:spcBef>
              <a:spcAft>
                <a:spcPct val="0"/>
              </a:spcAft>
            </a:pPr>
            <a:r>
              <a:rPr lang="en-US" altLang="zh-CN" b="1" u="sng" dirty="0">
                <a:solidFill>
                  <a:srgbClr val="000000">
                    <a:lumMod val="85000"/>
                    <a:lumOff val="15000"/>
                  </a:srgbClr>
                </a:solidFill>
                <a:effectLst>
                  <a:outerShdw blurRad="38100" dist="38100" dir="2700000" algn="tl">
                    <a:srgbClr val="C0C0C0"/>
                  </a:outerShdw>
                </a:effectLst>
                <a:latin typeface="Times New Roman" pitchFamily="18" charset="0"/>
                <a:ea typeface="宋体" charset="-122"/>
              </a:rPr>
              <a:t>Project: IEEE </a:t>
            </a:r>
            <a:r>
              <a:rPr lang="en-US" altLang="zh-CN" b="1" u="sng" dirty="0">
                <a:solidFill>
                  <a:srgbClr val="000000">
                    <a:lumMod val="85000"/>
                    <a:lumOff val="15000"/>
                  </a:srgbClr>
                </a:solidFill>
                <a:effectLst>
                  <a:outerShdw blurRad="38100" dist="38100" dir="2700000" algn="tl">
                    <a:srgbClr val="C0C0C0"/>
                  </a:outerShdw>
                </a:effectLst>
                <a:latin typeface="Times New Roman" pitchFamily="18" charset="0"/>
                <a:ea typeface="宋体" charset="-122"/>
              </a:rPr>
              <a:t>P802.11 Study Group for Light Communications</a:t>
            </a:r>
            <a:endParaRPr lang="en-US" altLang="zh-CN" sz="1600" b="1" dirty="0">
              <a:solidFill>
                <a:srgbClr val="000000">
                  <a:lumMod val="85000"/>
                  <a:lumOff val="15000"/>
                </a:srgbClr>
              </a:solidFill>
              <a:latin typeface="Times New Roman" pitchFamily="18" charset="0"/>
              <a:ea typeface="宋体" charset="-122"/>
            </a:endParaRPr>
          </a:p>
          <a:p>
            <a:pPr eaLnBrk="0" fontAlgn="base" hangingPunct="0">
              <a:spcBef>
                <a:spcPct val="0"/>
              </a:spcBef>
              <a:spcAft>
                <a:spcPct val="0"/>
              </a:spcAft>
            </a:pPr>
            <a:endParaRPr lang="en-US" altLang="zh-CN" sz="1600" dirty="0">
              <a:solidFill>
                <a:srgbClr val="000000">
                  <a:lumMod val="85000"/>
                  <a:lumOff val="15000"/>
                </a:srgbClr>
              </a:solidFill>
              <a:latin typeface="Times New Roman" pitchFamily="18" charset="0"/>
              <a:ea typeface="宋体" charset="-122"/>
            </a:endParaRPr>
          </a:p>
          <a:p>
            <a:pPr eaLnBrk="0" fontAlgn="base" hangingPunct="0">
              <a:spcBef>
                <a:spcPct val="0"/>
              </a:spcBef>
              <a:spcAft>
                <a:spcPct val="0"/>
              </a:spcAft>
            </a:pPr>
            <a:r>
              <a:rPr lang="en-US" altLang="zh-CN" sz="1600" b="1" dirty="0">
                <a:solidFill>
                  <a:srgbClr val="000000">
                    <a:lumMod val="85000"/>
                    <a:lumOff val="15000"/>
                  </a:srgbClr>
                </a:solidFill>
                <a:latin typeface="Times New Roman" pitchFamily="18" charset="0"/>
                <a:ea typeface="宋体" charset="-122"/>
              </a:rPr>
              <a:t>Submission Title:</a:t>
            </a:r>
            <a:r>
              <a:rPr lang="en-US" altLang="zh-CN" sz="1600" dirty="0">
                <a:solidFill>
                  <a:srgbClr val="000000">
                    <a:lumMod val="85000"/>
                    <a:lumOff val="15000"/>
                  </a:srgbClr>
                </a:solidFill>
                <a:latin typeface="Times New Roman" pitchFamily="18" charset="0"/>
                <a:ea typeface="宋体" charset="-122"/>
              </a:rPr>
              <a:t> </a:t>
            </a:r>
            <a:r>
              <a:rPr lang="en-US" altLang="zh-CN" sz="1600" dirty="0">
                <a:solidFill>
                  <a:srgbClr val="000000">
                    <a:lumMod val="85000"/>
                    <a:lumOff val="15000"/>
                  </a:srgbClr>
                </a:solidFill>
                <a:latin typeface="Times New Roman" pitchFamily="18" charset="0"/>
                <a:ea typeface="宋体" charset="-122"/>
              </a:rPr>
              <a:t>Commercial Solutions for Classified (</a:t>
            </a:r>
            <a:r>
              <a:rPr lang="en-US" altLang="zh-CN" sz="1600" dirty="0" err="1">
                <a:solidFill>
                  <a:srgbClr val="000000">
                    <a:lumMod val="85000"/>
                    <a:lumOff val="15000"/>
                  </a:srgbClr>
                </a:solidFill>
                <a:latin typeface="Times New Roman" pitchFamily="18" charset="0"/>
                <a:ea typeface="宋体" charset="-122"/>
              </a:rPr>
              <a:t>CSfC</a:t>
            </a:r>
            <a:r>
              <a:rPr lang="en-US" altLang="zh-CN" sz="1600" dirty="0">
                <a:solidFill>
                  <a:srgbClr val="000000">
                    <a:lumMod val="85000"/>
                    <a:lumOff val="15000"/>
                  </a:srgbClr>
                </a:solidFill>
                <a:latin typeface="Times New Roman" pitchFamily="18" charset="0"/>
                <a:ea typeface="宋体" charset="-122"/>
              </a:rPr>
              <a:t>) for Li-Fi</a:t>
            </a:r>
            <a:r>
              <a:rPr lang="en-US" altLang="zh-CN" sz="1600" dirty="0">
                <a:solidFill>
                  <a:srgbClr val="000000">
                    <a:lumMod val="85000"/>
                    <a:lumOff val="15000"/>
                  </a:srgbClr>
                </a:solidFill>
                <a:latin typeface="Times New Roman" pitchFamily="18" charset="0"/>
                <a:ea typeface="宋体" charset="-122"/>
              </a:rPr>
              <a:t>	</a:t>
            </a:r>
          </a:p>
          <a:p>
            <a:pPr eaLnBrk="0" fontAlgn="base" hangingPunct="0">
              <a:spcBef>
                <a:spcPct val="0"/>
              </a:spcBef>
              <a:spcAft>
                <a:spcPct val="0"/>
              </a:spcAft>
            </a:pPr>
            <a:r>
              <a:rPr lang="en-US" altLang="zh-CN" sz="1600" b="1" dirty="0">
                <a:solidFill>
                  <a:srgbClr val="000000">
                    <a:lumMod val="85000"/>
                    <a:lumOff val="15000"/>
                  </a:srgbClr>
                </a:solidFill>
                <a:latin typeface="Times New Roman" pitchFamily="18" charset="0"/>
                <a:ea typeface="宋体" charset="-122"/>
              </a:rPr>
              <a:t>Date Submitted: </a:t>
            </a:r>
            <a:r>
              <a:rPr lang="en-US" altLang="zh-CN" sz="1600" b="1" dirty="0">
                <a:solidFill>
                  <a:srgbClr val="000000">
                    <a:lumMod val="85000"/>
                    <a:lumOff val="15000"/>
                  </a:srgbClr>
                </a:solidFill>
                <a:latin typeface="Times New Roman" pitchFamily="18" charset="0"/>
                <a:ea typeface="宋体" charset="-122"/>
              </a:rPr>
              <a:t>28</a:t>
            </a:r>
            <a:r>
              <a:rPr lang="en-US" altLang="zh-CN" sz="1600" dirty="0">
                <a:solidFill>
                  <a:srgbClr val="000000">
                    <a:lumMod val="85000"/>
                    <a:lumOff val="15000"/>
                  </a:srgbClr>
                </a:solidFill>
                <a:latin typeface="Times New Roman" pitchFamily="18" charset="0"/>
                <a:ea typeface="宋体" charset="-122"/>
              </a:rPr>
              <a:t> </a:t>
            </a:r>
            <a:r>
              <a:rPr lang="en-US" altLang="zh-CN" sz="1600" dirty="0">
                <a:solidFill>
                  <a:srgbClr val="000000">
                    <a:lumMod val="85000"/>
                    <a:lumOff val="15000"/>
                  </a:srgbClr>
                </a:solidFill>
                <a:latin typeface="Times New Roman" pitchFamily="18" charset="0"/>
                <a:ea typeface="宋体" charset="-122"/>
              </a:rPr>
              <a:t>April 2018</a:t>
            </a:r>
            <a:r>
              <a:rPr lang="en-US" altLang="zh-CN" sz="1600" dirty="0">
                <a:solidFill>
                  <a:srgbClr val="000000">
                    <a:lumMod val="85000"/>
                    <a:lumOff val="15000"/>
                  </a:srgbClr>
                </a:solidFill>
                <a:latin typeface="Times New Roman" pitchFamily="18" charset="0"/>
                <a:ea typeface="宋体" charset="-122"/>
              </a:rPr>
              <a:t>	</a:t>
            </a:r>
          </a:p>
          <a:p>
            <a:pPr eaLnBrk="0" fontAlgn="base" hangingPunct="0">
              <a:spcBef>
                <a:spcPct val="0"/>
              </a:spcBef>
              <a:spcAft>
                <a:spcPct val="0"/>
              </a:spcAft>
            </a:pPr>
            <a:r>
              <a:rPr lang="en-US" altLang="zh-CN" sz="1600" b="1" dirty="0">
                <a:solidFill>
                  <a:srgbClr val="000000">
                    <a:lumMod val="85000"/>
                    <a:lumOff val="15000"/>
                  </a:srgbClr>
                </a:solidFill>
                <a:latin typeface="Times New Roman" pitchFamily="18" charset="0"/>
                <a:ea typeface="宋体" charset="-122"/>
              </a:rPr>
              <a:t>Source:</a:t>
            </a:r>
            <a:r>
              <a:rPr lang="en-US" altLang="zh-CN" sz="1600" dirty="0">
                <a:solidFill>
                  <a:srgbClr val="000000">
                    <a:lumMod val="85000"/>
                    <a:lumOff val="15000"/>
                  </a:srgbClr>
                </a:solidFill>
                <a:latin typeface="Times New Roman" pitchFamily="18" charset="0"/>
                <a:ea typeface="宋体" charset="-122"/>
              </a:rPr>
              <a:t> </a:t>
            </a:r>
            <a:r>
              <a:rPr lang="en-US" altLang="zh-CN" sz="1600" dirty="0">
                <a:solidFill>
                  <a:srgbClr val="000000">
                    <a:lumMod val="85000"/>
                    <a:lumOff val="15000"/>
                  </a:srgbClr>
                </a:solidFill>
                <a:latin typeface="Times New Roman" pitchFamily="18" charset="0"/>
                <a:ea typeface="宋体" charset="-122"/>
              </a:rPr>
              <a:t>Ryan Mennecke, Edward Holzinger [JHUAPL]</a:t>
            </a:r>
          </a:p>
          <a:p>
            <a:pPr eaLnBrk="0" fontAlgn="base" hangingPunct="0">
              <a:spcBef>
                <a:spcPct val="0"/>
              </a:spcBef>
              <a:spcAft>
                <a:spcPct val="0"/>
              </a:spcAft>
            </a:pPr>
            <a:r>
              <a:rPr lang="en-US" altLang="zh-CN" sz="1600" dirty="0">
                <a:solidFill>
                  <a:srgbClr val="000000">
                    <a:lumMod val="85000"/>
                    <a:lumOff val="15000"/>
                  </a:srgbClr>
                </a:solidFill>
                <a:latin typeface="Times New Roman" pitchFamily="18" charset="0"/>
                <a:ea typeface="宋体" charset="-122"/>
              </a:rPr>
              <a:t>Address: 11100 Johns Hopkins Road, Laurel, MD 20723, USA</a:t>
            </a:r>
          </a:p>
          <a:p>
            <a:pPr eaLnBrk="0" fontAlgn="base" hangingPunct="0">
              <a:spcBef>
                <a:spcPct val="0"/>
              </a:spcBef>
              <a:spcAft>
                <a:spcPct val="0"/>
              </a:spcAft>
            </a:pPr>
            <a:r>
              <a:rPr lang="en-US" altLang="zh-CN" sz="1600" dirty="0">
                <a:solidFill>
                  <a:srgbClr val="000000">
                    <a:lumMod val="85000"/>
                    <a:lumOff val="15000"/>
                  </a:srgbClr>
                </a:solidFill>
                <a:latin typeface="Times New Roman" pitchFamily="18" charset="0"/>
                <a:ea typeface="宋体" charset="-122"/>
              </a:rPr>
              <a:t>Voice:[+1-240-228-7477], </a:t>
            </a:r>
            <a:r>
              <a:rPr lang="en-US" altLang="zh-CN" sz="1600" dirty="0">
                <a:solidFill>
                  <a:srgbClr val="000000">
                    <a:lumMod val="85000"/>
                    <a:lumOff val="15000"/>
                  </a:srgbClr>
                </a:solidFill>
                <a:latin typeface="Times New Roman" pitchFamily="18" charset="0"/>
                <a:ea typeface="宋体" charset="-122"/>
              </a:rPr>
              <a:t>FAX: </a:t>
            </a:r>
            <a:r>
              <a:rPr lang="en-US" altLang="zh-CN" sz="1600" dirty="0">
                <a:solidFill>
                  <a:srgbClr val="000000">
                    <a:lumMod val="85000"/>
                    <a:lumOff val="15000"/>
                  </a:srgbClr>
                </a:solidFill>
                <a:latin typeface="Times New Roman" pitchFamily="18" charset="0"/>
                <a:ea typeface="宋体" charset="-122"/>
              </a:rPr>
              <a:t>[+1-240-228-0789], </a:t>
            </a:r>
            <a:r>
              <a:rPr lang="en-US" altLang="zh-CN" sz="1600" dirty="0">
                <a:solidFill>
                  <a:srgbClr val="000000">
                    <a:lumMod val="85000"/>
                    <a:lumOff val="15000"/>
                  </a:srgbClr>
                </a:solidFill>
                <a:latin typeface="Times New Roman" pitchFamily="18" charset="0"/>
                <a:ea typeface="宋体" charset="-122"/>
              </a:rPr>
              <a:t>E-Mail</a:t>
            </a:r>
            <a:r>
              <a:rPr lang="en-US" altLang="zh-CN" sz="1600" dirty="0">
                <a:solidFill>
                  <a:srgbClr val="000000">
                    <a:lumMod val="85000"/>
                    <a:lumOff val="15000"/>
                  </a:srgbClr>
                </a:solidFill>
                <a:latin typeface="Times New Roman" pitchFamily="18" charset="0"/>
                <a:ea typeface="宋体" charset="-122"/>
              </a:rPr>
              <a:t>:[ryan.mennecke</a:t>
            </a:r>
            <a:r>
              <a:rPr lang="en-US" altLang="ko-KR" sz="1600" dirty="0">
                <a:solidFill>
                  <a:srgbClr val="000000">
                    <a:lumMod val="85000"/>
                    <a:lumOff val="15000"/>
                  </a:srgbClr>
                </a:solidFill>
                <a:latin typeface="Times New Roman" pitchFamily="18" charset="0"/>
                <a:ea typeface="굴림" pitchFamily="50" charset="-127"/>
              </a:rPr>
              <a:t>@jhuapl.edu</a:t>
            </a:r>
            <a:r>
              <a:rPr lang="en-US" altLang="zh-CN" sz="1600" dirty="0">
                <a:solidFill>
                  <a:srgbClr val="000000">
                    <a:lumMod val="85000"/>
                    <a:lumOff val="15000"/>
                  </a:srgbClr>
                </a:solidFill>
                <a:latin typeface="Times New Roman" pitchFamily="18" charset="0"/>
                <a:ea typeface="宋体" charset="-122"/>
              </a:rPr>
              <a:t>]</a:t>
            </a:r>
            <a:r>
              <a:rPr lang="en-US" altLang="zh-CN" sz="1600" dirty="0">
                <a:solidFill>
                  <a:srgbClr val="000000">
                    <a:lumMod val="85000"/>
                    <a:lumOff val="15000"/>
                  </a:srgbClr>
                </a:solidFill>
                <a:latin typeface="Times New Roman" pitchFamily="18" charset="0"/>
                <a:ea typeface="宋体" charset="-122"/>
              </a:rPr>
              <a:t>	</a:t>
            </a:r>
          </a:p>
          <a:p>
            <a:pPr eaLnBrk="0" fontAlgn="base" hangingPunct="0">
              <a:spcBef>
                <a:spcPts val="600"/>
              </a:spcBef>
              <a:spcAft>
                <a:spcPts val="600"/>
              </a:spcAft>
            </a:pPr>
            <a:r>
              <a:rPr lang="en-US" altLang="zh-CN" sz="1600" b="1" dirty="0">
                <a:solidFill>
                  <a:srgbClr val="000000">
                    <a:lumMod val="85000"/>
                    <a:lumOff val="15000"/>
                  </a:srgbClr>
                </a:solidFill>
                <a:latin typeface="Times New Roman" pitchFamily="18" charset="0"/>
                <a:ea typeface="宋体" charset="-122"/>
              </a:rPr>
              <a:t>Re</a:t>
            </a:r>
            <a:r>
              <a:rPr lang="en-US" altLang="zh-CN" sz="1600" b="1" dirty="0">
                <a:solidFill>
                  <a:srgbClr val="000000">
                    <a:lumMod val="85000"/>
                    <a:lumOff val="15000"/>
                  </a:srgbClr>
                </a:solidFill>
                <a:latin typeface="Times New Roman" pitchFamily="18" charset="0"/>
                <a:ea typeface="宋体" charset="-122"/>
              </a:rPr>
              <a:t>:</a:t>
            </a:r>
            <a:endParaRPr lang="en-US" altLang="zh-CN" sz="1600" dirty="0">
              <a:solidFill>
                <a:srgbClr val="000000">
                  <a:lumMod val="85000"/>
                  <a:lumOff val="15000"/>
                </a:srgbClr>
              </a:solidFill>
              <a:latin typeface="Times New Roman" pitchFamily="18" charset="0"/>
              <a:ea typeface="宋体" charset="-122"/>
            </a:endParaRPr>
          </a:p>
          <a:p>
            <a:pPr eaLnBrk="0" fontAlgn="base" hangingPunct="0">
              <a:spcBef>
                <a:spcPts val="600"/>
              </a:spcBef>
              <a:spcAft>
                <a:spcPts val="600"/>
              </a:spcAft>
            </a:pPr>
            <a:r>
              <a:rPr lang="en-US" altLang="zh-CN" sz="1600" b="1" dirty="0">
                <a:solidFill>
                  <a:srgbClr val="000000">
                    <a:lumMod val="85000"/>
                    <a:lumOff val="15000"/>
                  </a:srgbClr>
                </a:solidFill>
                <a:latin typeface="Times New Roman" pitchFamily="18" charset="0"/>
                <a:ea typeface="宋体" charset="-122"/>
              </a:rPr>
              <a:t>Abstract</a:t>
            </a:r>
            <a:r>
              <a:rPr lang="en-US" altLang="zh-CN" sz="1600" b="1" dirty="0">
                <a:solidFill>
                  <a:srgbClr val="000000">
                    <a:lumMod val="85000"/>
                    <a:lumOff val="15000"/>
                  </a:srgbClr>
                </a:solidFill>
                <a:latin typeface="Times New Roman" pitchFamily="18" charset="0"/>
                <a:ea typeface="宋体" charset="-122"/>
              </a:rPr>
              <a:t>:</a:t>
            </a:r>
            <a:r>
              <a:rPr lang="en-US" altLang="zh-CN" sz="1600" dirty="0">
                <a:solidFill>
                  <a:srgbClr val="000000">
                    <a:lumMod val="85000"/>
                    <a:lumOff val="15000"/>
                  </a:srgbClr>
                </a:solidFill>
                <a:latin typeface="Times New Roman" pitchFamily="18" charset="0"/>
                <a:ea typeface="宋体" charset="-122"/>
              </a:rPr>
              <a:t>	 </a:t>
            </a:r>
            <a:r>
              <a:rPr lang="en-US" altLang="zh-CN" sz="1600" dirty="0">
                <a:solidFill>
                  <a:srgbClr val="000000">
                    <a:lumMod val="85000"/>
                    <a:lumOff val="15000"/>
                  </a:srgbClr>
                </a:solidFill>
                <a:latin typeface="Times New Roman" pitchFamily="18" charset="0"/>
                <a:ea typeface="宋体" charset="-122"/>
              </a:rPr>
              <a:t>This presentation provides information on the Classified Solutions for Computing (</a:t>
            </a:r>
            <a:r>
              <a:rPr lang="en-US" altLang="zh-CN" sz="1600" dirty="0" err="1">
                <a:solidFill>
                  <a:srgbClr val="000000">
                    <a:lumMod val="85000"/>
                    <a:lumOff val="15000"/>
                  </a:srgbClr>
                </a:solidFill>
                <a:latin typeface="Times New Roman" pitchFamily="18" charset="0"/>
                <a:ea typeface="宋体" charset="-122"/>
              </a:rPr>
              <a:t>CSfC</a:t>
            </a:r>
            <a:r>
              <a:rPr lang="en-US" altLang="zh-CN" sz="1600" dirty="0">
                <a:solidFill>
                  <a:srgbClr val="000000">
                    <a:lumMod val="85000"/>
                    <a:lumOff val="15000"/>
                  </a:srgbClr>
                </a:solidFill>
                <a:latin typeface="Times New Roman" pitchFamily="18" charset="0"/>
                <a:ea typeface="宋体" charset="-122"/>
              </a:rPr>
              <a:t>) program adopted by the USG DOD in accordance with accreditation an acceptance of commercial vendor products into classified and non-classified communication solutions.   </a:t>
            </a:r>
            <a:endParaRPr lang="en-US" altLang="zh-CN" sz="1600" dirty="0">
              <a:solidFill>
                <a:srgbClr val="000000">
                  <a:lumMod val="85000"/>
                  <a:lumOff val="15000"/>
                </a:srgbClr>
              </a:solidFill>
              <a:latin typeface="Times New Roman" pitchFamily="18" charset="0"/>
              <a:ea typeface="宋体" charset="-122"/>
            </a:endParaRPr>
          </a:p>
          <a:p>
            <a:pPr eaLnBrk="0" fontAlgn="base" hangingPunct="0">
              <a:spcBef>
                <a:spcPts val="600"/>
              </a:spcBef>
              <a:spcAft>
                <a:spcPts val="600"/>
              </a:spcAft>
            </a:pPr>
            <a:r>
              <a:rPr lang="en-US" altLang="zh-CN" sz="1600" b="1" dirty="0">
                <a:solidFill>
                  <a:srgbClr val="000000">
                    <a:lumMod val="85000"/>
                    <a:lumOff val="15000"/>
                  </a:srgbClr>
                </a:solidFill>
                <a:latin typeface="Times New Roman" pitchFamily="18" charset="0"/>
                <a:ea typeface="宋体" charset="-122"/>
              </a:rPr>
              <a:t>Purpose:</a:t>
            </a:r>
            <a:r>
              <a:rPr lang="en-US" altLang="zh-CN" sz="1600" dirty="0">
                <a:solidFill>
                  <a:srgbClr val="000000">
                    <a:lumMod val="85000"/>
                    <a:lumOff val="15000"/>
                  </a:srgbClr>
                </a:solidFill>
                <a:latin typeface="Times New Roman" pitchFamily="18" charset="0"/>
                <a:ea typeface="宋体" charset="-122"/>
              </a:rPr>
              <a:t>	</a:t>
            </a:r>
            <a:r>
              <a:rPr lang="en-US" altLang="ko-KR" sz="1600" dirty="0">
                <a:solidFill>
                  <a:srgbClr val="000000">
                    <a:lumMod val="85000"/>
                    <a:lumOff val="15000"/>
                  </a:srgbClr>
                </a:solidFill>
                <a:latin typeface="Times New Roman" pitchFamily="18" charset="0"/>
                <a:ea typeface="굴림" pitchFamily="50" charset="-127"/>
              </a:rPr>
              <a:t>Contribution to IEEE 802.15.11</a:t>
            </a:r>
            <a:endParaRPr lang="en-US" altLang="zh-CN" sz="1600" dirty="0">
              <a:solidFill>
                <a:srgbClr val="000000">
                  <a:lumMod val="85000"/>
                  <a:lumOff val="15000"/>
                </a:srgbClr>
              </a:solidFill>
              <a:latin typeface="Times New Roman" pitchFamily="18" charset="0"/>
              <a:ea typeface="宋体" charset="-122"/>
            </a:endParaRPr>
          </a:p>
          <a:p>
            <a:pPr eaLnBrk="0" fontAlgn="base" hangingPunct="0">
              <a:spcBef>
                <a:spcPct val="0"/>
              </a:spcBef>
              <a:spcAft>
                <a:spcPct val="0"/>
              </a:spcAft>
            </a:pPr>
            <a:r>
              <a:rPr lang="en-US" altLang="zh-CN" sz="1600" b="1" dirty="0">
                <a:solidFill>
                  <a:srgbClr val="000000">
                    <a:lumMod val="85000"/>
                    <a:lumOff val="15000"/>
                  </a:srgbClr>
                </a:solidFill>
                <a:latin typeface="Times New Roman" pitchFamily="18" charset="0"/>
                <a:ea typeface="宋体" charset="-122"/>
              </a:rPr>
              <a:t>Notice:</a:t>
            </a:r>
            <a:r>
              <a:rPr lang="en-US" altLang="zh-CN" sz="1600" dirty="0">
                <a:solidFill>
                  <a:srgbClr val="000000">
                    <a:lumMod val="85000"/>
                    <a:lumOff val="15000"/>
                  </a:srgbClr>
                </a:solidFill>
                <a:latin typeface="Times New Roman" pitchFamily="18" charset="0"/>
                <a:ea typeface="宋体" charset="-122"/>
              </a:rPr>
              <a:t>	This document has been prepared to assist the IEEE </a:t>
            </a:r>
            <a:r>
              <a:rPr lang="en-US" altLang="zh-CN" sz="1600" dirty="0">
                <a:solidFill>
                  <a:srgbClr val="000000">
                    <a:lumMod val="85000"/>
                    <a:lumOff val="15000"/>
                  </a:srgbClr>
                </a:solidFill>
                <a:latin typeface="Times New Roman" pitchFamily="18" charset="0"/>
                <a:ea typeface="宋体" charset="-122"/>
              </a:rPr>
              <a:t>P802.11 Light Communications Study Group.  </a:t>
            </a:r>
            <a:r>
              <a:rPr lang="en-US" altLang="zh-CN" sz="1600" dirty="0">
                <a:solidFill>
                  <a:srgbClr val="000000">
                    <a:lumMod val="85000"/>
                    <a:lumOff val="15000"/>
                  </a:srgbClr>
                </a:solidFill>
                <a:latin typeface="Times New Roman" pitchFamily="18" charset="0"/>
                <a:ea typeface="宋体" charset="-122"/>
              </a:rPr>
              <a:t>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lang="en-US" altLang="zh-CN" sz="1600" b="1" dirty="0">
                <a:solidFill>
                  <a:srgbClr val="000000">
                    <a:lumMod val="85000"/>
                    <a:lumOff val="15000"/>
                  </a:srgbClr>
                </a:solidFill>
                <a:latin typeface="Times New Roman" pitchFamily="18" charset="0"/>
                <a:ea typeface="宋体" charset="-122"/>
              </a:rPr>
              <a:t>Release:</a:t>
            </a:r>
            <a:r>
              <a:rPr lang="en-US" altLang="zh-CN" sz="1600" dirty="0">
                <a:solidFill>
                  <a:srgbClr val="000000">
                    <a:lumMod val="85000"/>
                    <a:lumOff val="15000"/>
                  </a:srgbClr>
                </a:solidFill>
                <a:latin typeface="Times New Roman" pitchFamily="18" charset="0"/>
                <a:ea typeface="宋体" charset="-122"/>
              </a:rPr>
              <a:t>	The contributor acknowledges and accepts that this contribution becomes the property of IEEE and may be made publicly available by </a:t>
            </a:r>
            <a:r>
              <a:rPr lang="en-US" altLang="zh-CN" sz="1600" dirty="0">
                <a:solidFill>
                  <a:srgbClr val="000000">
                    <a:lumMod val="85000"/>
                    <a:lumOff val="15000"/>
                  </a:srgbClr>
                </a:solidFill>
                <a:latin typeface="Times New Roman" pitchFamily="18" charset="0"/>
                <a:ea typeface="宋体" charset="-122"/>
              </a:rPr>
              <a:t>P802.11.</a:t>
            </a:r>
            <a:r>
              <a:rPr lang="en-US" altLang="zh-CN" sz="1600" dirty="0">
                <a:solidFill>
                  <a:srgbClr val="000000">
                    <a:lumMod val="85000"/>
                    <a:lumOff val="15000"/>
                  </a:srgbClr>
                </a:solidFill>
                <a:latin typeface="Times New Roman" pitchFamily="18" charset="0"/>
                <a:ea typeface="宋体" charset="-122"/>
              </a:rPr>
              <a:t>	</a:t>
            </a:r>
          </a:p>
        </p:txBody>
      </p:sp>
    </p:spTree>
    <p:extLst>
      <p:ext uri="{BB962C8B-B14F-4D97-AF65-F5344CB8AC3E}">
        <p14:creationId xmlns:p14="http://schemas.microsoft.com/office/powerpoint/2010/main" val="330740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49</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굴림</vt:lpstr>
      <vt:lpstr>맑은 고딕</vt:lpstr>
      <vt:lpstr>宋体</vt:lpstr>
      <vt:lpstr>Arial</vt:lpstr>
      <vt:lpstr>Arial Unicode MS</vt:lpstr>
      <vt:lpstr>Calibri</vt:lpstr>
      <vt:lpstr>Times New Roman</vt:lpstr>
      <vt:lpstr>high_speed_proposals</vt:lpstr>
      <vt:lpstr>PowerPoint Presentation</vt:lpstr>
    </vt:vector>
  </TitlesOfParts>
  <Company>JHU Applied Physics Laboratory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Mennecke, Ryan G.</dc:creator>
  <cp:lastModifiedBy>Mennecke, Ryan G.</cp:lastModifiedBy>
  <cp:revision>2</cp:revision>
  <dcterms:created xsi:type="dcterms:W3CDTF">2018-05-04T18:15:09Z</dcterms:created>
  <dcterms:modified xsi:type="dcterms:W3CDTF">2018-05-04T18:19:15Z</dcterms:modified>
</cp:coreProperties>
</file>