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25" r:id="rId9"/>
    <p:sldId id="327" r:id="rId10"/>
    <p:sldId id="328" r:id="rId11"/>
    <p:sldId id="323" r:id="rId12"/>
    <p:sldId id="284" r:id="rId13"/>
    <p:sldId id="324" r:id="rId14"/>
    <p:sldId id="329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65" d="100"/>
          <a:sy n="65" d="100"/>
        </p:scale>
        <p:origin x="80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6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4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128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52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83432" y="331787"/>
            <a:ext cx="2303451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Format for Group Addressed Wake Up Frames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484003"/>
              </p:ext>
            </p:extLst>
          </p:nvPr>
        </p:nvGraphicFramePr>
        <p:xfrm>
          <a:off x="2312988" y="3932238"/>
          <a:ext cx="7437437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3932238"/>
                        <a:ext cx="7437437" cy="2281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think that the following addressing option for group addressed wake up frames can be beneficial and should be considered to be included in 802.11ba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Addressed by GID in the initial multicast WUP; and addressed by GID and list of individual WIDs in retransmissions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Multicast Counter field should be added to the group addressed WUP for Option 1 (group addressed wake up frame containing a GID)?</a:t>
            </a:r>
          </a:p>
        </p:txBody>
      </p:sp>
    </p:spTree>
    <p:extLst>
      <p:ext uri="{BB962C8B-B14F-4D97-AF65-F5344CB8AC3E}">
        <p14:creationId xmlns:p14="http://schemas.microsoft.com/office/powerpoint/2010/main" val="323891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look at different options of addressing for group addressed wake up frames; in addition, we propose to include a multicast counter in group addressed wake up frames containing a GID.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936104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802.11ba agreed to use group addressed wake up packets to wake up multiple STAs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“IEEE 802.11ba shall define a mechanism to wake up multiple WUR mode STAs (e.g., multiuser wake-up frame)”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“GID is the GROUP ID provided by the AP and identifies one or more WUR STAs”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decisions have been made regarding addressing in group addressed wake up frames: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identified by a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identified by “0” and the frame body contains a list of WIDs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there may be additional schemes that are more beneficial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evaluate these addressing schemes for their benefit and cost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469900"/>
            <a:ext cx="9505057" cy="1065213"/>
          </a:xfrm>
        </p:spPr>
        <p:txBody>
          <a:bodyPr/>
          <a:lstStyle/>
          <a:p>
            <a:r>
              <a:rPr lang="en-US" dirty="0"/>
              <a:t>Addressing in Group Addressed Wake Up Frames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798" y="1682591"/>
            <a:ext cx="936104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addressed wake up frames may be used in several ways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group of STAs are woken up to receive a group addressed frame on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group of STAs are woken up since AP has buffered frames for these STAs and the PCRs of these STAs are MU capable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group of STAs are woken up concurrently to reduce WUR signaling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GIDs may have implications: group addressed PCR packets [3], MU, etc. 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addressed  wake up frames can be addressed in several ways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Addressed by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Addressed by “0”and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Option 3: Addressed by GID in the initial multicast WUP; and addressed by GID and a list of individual WIDs in retransmissions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437089"/>
            <a:ext cx="9505055" cy="1065213"/>
          </a:xfrm>
        </p:spPr>
        <p:txBody>
          <a:bodyPr/>
          <a:lstStyle/>
          <a:p>
            <a:r>
              <a:rPr lang="en-US" dirty="0"/>
              <a:t>Addressing in Group Addressed Wake Up Frames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274" y="1268760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Addressed by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the shortest WUR packet format with predicable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WUR configuration for GID using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expecting to be a big burden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wake up a STA multiple times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when the AP detects that some STAs associated with a GID that have not been woken up yet and retransmits the multicast WUP with GID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Other identifiers may need to be added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Addressed by “0”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result into a long WUR packet given the low data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WUR configuration for WIDs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not unnecessarily wake up any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WUR STAs that do not support GIDs a way of multicast wake up, but require STAs to receive VL WUPs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1127448" y="338759"/>
            <a:ext cx="2499764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49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480" y="347564"/>
            <a:ext cx="9577063" cy="1065213"/>
          </a:xfrm>
        </p:spPr>
        <p:txBody>
          <a:bodyPr/>
          <a:lstStyle/>
          <a:p>
            <a:r>
              <a:rPr lang="en-US" dirty="0"/>
              <a:t>Addressing in Group Addressed Wake Up Frames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Addressed by GID in the initial multicast WUP; and addressed by GID and list of individual WIDs in </a:t>
            </a:r>
            <a:r>
              <a:rPr lang="en-US" dirty="0" err="1"/>
              <a:t>retx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Hybrid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indicators to differentiate initial or retransmission of multicast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 of multicast packet can vary significantly depending on the number of WIDs included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WUR configuration for GIDs WIDs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not unnecessarily wake up any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41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347564"/>
            <a:ext cx="9505055" cy="1065213"/>
          </a:xfrm>
        </p:spPr>
        <p:txBody>
          <a:bodyPr/>
          <a:lstStyle/>
          <a:p>
            <a:r>
              <a:rPr lang="en-US" dirty="0"/>
              <a:t>Addressing in Group Addressed Wake Up Frames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4" y="1268760"/>
            <a:ext cx="95770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(group WUP addressed by GID) seems to minimize WUP medium time and provide predictable length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to make sure that a multicast WUP doesn’t wake up a STA multiple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Particularly when STAs may have different duty cycles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Including a Multicast Counter field may solve the issue of waking up a STA multiple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to broadcast WUP containing a sequence number [2] and BSS Parameter Update Counter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WUR STA wakes up after receiving a WUP addressed to a GID that it is associated with and if the multicast counter contains a value that is different than the previous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WUR STA ignores a multicast WUP if it is addressed to a GID that it is associated with and if the multicast counter contains the same value when it has already woken up by another group addressed WUP containing the same value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74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evaluated four different addressing options for multicast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Addressed by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Addressed by “0”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Addressed by GID in the initial multicast WUP; and addressed by GID and list of individual WIDs in retransmissions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Option 1, a Multicast Counter may be needed to prevent STAs from being woken up unnecessarily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11-17/575r11, 802.11ba Specification Framework Document,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11-17/1356r3, PS Operation for Duty Cycle STAs follow-up, Nov.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11-18/464r3, Address Field in WUR Frame, Mar.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15311</TotalTime>
  <Words>1144</Words>
  <Application>Microsoft Office PowerPoint</Application>
  <PresentationFormat>Widescreen</PresentationFormat>
  <Paragraphs>161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Format for Group Addressed Wake Up Frames</vt:lpstr>
      <vt:lpstr>PowerPoint Presentation</vt:lpstr>
      <vt:lpstr>Introduction</vt:lpstr>
      <vt:lpstr>Addressing in Group Addressed Wake Up Frames (1)</vt:lpstr>
      <vt:lpstr>Addressing in Group Addressed Wake Up Frames (2)</vt:lpstr>
      <vt:lpstr>Addressing in Group Addressed Wake Up Frames (3)</vt:lpstr>
      <vt:lpstr>Addressing in Group Addressed Wake Up Frames (4)</vt:lpstr>
      <vt:lpstr>Conclusion</vt:lpstr>
      <vt:lpstr>PowerPoint Presentation</vt:lpstr>
      <vt:lpstr>SP 1</vt:lpstr>
      <vt:lpstr>SP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for Group Addressed Wake Up Frames</dc:title>
  <dc:creator>Xiaofei.Wang@InterDigital.com</dc:creator>
  <cp:lastModifiedBy>Wang, Xiaofei (Clement)</cp:lastModifiedBy>
  <cp:revision>300</cp:revision>
  <cp:lastPrinted>1601-01-01T00:00:00Z</cp:lastPrinted>
  <dcterms:created xsi:type="dcterms:W3CDTF">2014-04-14T10:59:07Z</dcterms:created>
  <dcterms:modified xsi:type="dcterms:W3CDTF">2018-05-04T19:57:57Z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