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6" r:id="rId6"/>
    <p:sldId id="273" r:id="rId7"/>
    <p:sldId id="299" r:id="rId8"/>
    <p:sldId id="325" r:id="rId9"/>
    <p:sldId id="327" r:id="rId10"/>
    <p:sldId id="328" r:id="rId11"/>
    <p:sldId id="323" r:id="rId12"/>
    <p:sldId id="284" r:id="rId13"/>
    <p:sldId id="324" r:id="rId14"/>
    <p:sldId id="329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751" autoAdjust="0"/>
    <p:restoredTop sz="94619" autoAdjust="0"/>
  </p:normalViewPr>
  <p:slideViewPr>
    <p:cSldViewPr>
      <p:cViewPr varScale="1">
        <p:scale>
          <a:sx n="65" d="100"/>
          <a:sy n="65" d="100"/>
        </p:scale>
        <p:origin x="80" y="1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680" y="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802.11-yy/1065r1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0796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960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68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249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1282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152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1629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49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802.11-18/0831r0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83432" y="331787"/>
            <a:ext cx="2303451" cy="273050"/>
          </a:xfrm>
        </p:spPr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Format for Group Addressed Wake Up Frames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2018-05-07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9484003"/>
              </p:ext>
            </p:extLst>
          </p:nvPr>
        </p:nvGraphicFramePr>
        <p:xfrm>
          <a:off x="2312988" y="3932238"/>
          <a:ext cx="7437437" cy="228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6" name="Document" r:id="rId4" imgW="8240744" imgH="2528378" progId="Word.Document.8">
                  <p:embed/>
                </p:oleObj>
              </mc:Choice>
              <mc:Fallback>
                <p:oleObj name="Document" r:id="rId4" imgW="8240744" imgH="252837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2988" y="3932238"/>
                        <a:ext cx="7437437" cy="22812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8988" y="30304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395" y="1548036"/>
            <a:ext cx="7770813" cy="4113213"/>
          </a:xfrm>
        </p:spPr>
        <p:txBody>
          <a:bodyPr/>
          <a:lstStyle/>
          <a:p>
            <a:pPr marL="0" indent="0"/>
            <a:r>
              <a:rPr lang="en-US" dirty="0"/>
              <a:t>Do you think that the following addressing option for group addressed wake up frames can be beneficial and should be considered to be included in 802.11ba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3: Addressed by GID in the initial multicast WUP; and addressed by GID and list of individual WIDs in retransmissions</a:t>
            </a:r>
          </a:p>
        </p:txBody>
      </p:sp>
    </p:spTree>
    <p:extLst>
      <p:ext uri="{BB962C8B-B14F-4D97-AF65-F5344CB8AC3E}">
        <p14:creationId xmlns:p14="http://schemas.microsoft.com/office/powerpoint/2010/main" val="896371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SP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395" y="1548036"/>
            <a:ext cx="7770813" cy="4113213"/>
          </a:xfrm>
        </p:spPr>
        <p:txBody>
          <a:bodyPr/>
          <a:lstStyle/>
          <a:p>
            <a:pPr marL="0" indent="0"/>
            <a:r>
              <a:rPr lang="en-US" dirty="0"/>
              <a:t>Do you agree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Multicast Counter field should be added to the group addressed WUP for Option 1 (group addressed wake up frame containing a GID)?</a:t>
            </a:r>
          </a:p>
        </p:txBody>
      </p:sp>
    </p:spTree>
    <p:extLst>
      <p:ext uri="{BB962C8B-B14F-4D97-AF65-F5344CB8AC3E}">
        <p14:creationId xmlns:p14="http://schemas.microsoft.com/office/powerpoint/2010/main" val="3238914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47106" y="2276872"/>
            <a:ext cx="7772400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 this contribution, we look at different options of addressing for group addressed wake up frames; in addition, we propose to include a multicast counter in group addressed wake up frames containing a GID.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472" y="1187996"/>
            <a:ext cx="936104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802.11ba agreed to use group addressed wake up packets to wake up multiple STAs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“IEEE 802.11ba shall define a mechanism to wake up multiple WUR mode STAs (e.g., multiuser wake-up frame)”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“GID is the GROUP ID provided by the AP and identifies one or more WUR STAs”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decisions have been made regarding addressing in group addressed wake up frames: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1: identified by a GID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2: identified by “0” and the frame body contains a list of WIDs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However, there may be additional schemes that are more beneficial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evaluate these addressing schemes for their benefit and cost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469900"/>
            <a:ext cx="9505057" cy="1065213"/>
          </a:xfrm>
        </p:spPr>
        <p:txBody>
          <a:bodyPr/>
          <a:lstStyle/>
          <a:p>
            <a:r>
              <a:rPr lang="en-US" dirty="0"/>
              <a:t>Addressing in Group Addressed Wake Up Frames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798" y="1682591"/>
            <a:ext cx="936104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Group addressed wake up frames may be used in several ways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group of STAs are woken up to receive a group addressed frame on PCR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group of STAs are woken up since AP has buffered frames for these STAs and the PCRs of these STAs are MU capable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group of STAs are woken up concurrently to reduce WUR signaling overhead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GIDs may have implications: group addressed PCR packets [3], MU, etc. </a:t>
            </a:r>
          </a:p>
          <a:p>
            <a:pPr marL="457200" lvl="1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Group addressed  wake up frames can be addressed in several ways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1: Addressed by GID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2: Addressed by “0”and a list of individual WIDs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Option 3: Addressed by GID in the initial multicast WUP; and addressed by GID and a list of individual WIDs in retransmissions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197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496" y="437089"/>
            <a:ext cx="9505055" cy="1065213"/>
          </a:xfrm>
        </p:spPr>
        <p:txBody>
          <a:bodyPr/>
          <a:lstStyle/>
          <a:p>
            <a:r>
              <a:rPr lang="en-US" dirty="0"/>
              <a:t>Addressing in Group Addressed Wake Up Frames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3274" y="1268760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1: Addressed by GID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Provides the shortest WUR packet format with predicable length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Needs WUR configuration for GID using PCR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not expecting to be a big burden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May wake up a STA multiple times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E.g., when the AP detects that some STAs associated with a GID that have not been woken up yet and retransmits the multicast WUP with GID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Other identifiers may need to be added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2: Addressed by “0” and a list of individual WIDs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May result into a long WUR packet given the low data rates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Needs WUR configuration for WIDs using PCR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Will not unnecessarily wake up any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Provides WUR STAs that do not support GIDs a way of multicast wake up, but require STAs to receive VL WUPs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1127448" y="338759"/>
            <a:ext cx="2499764" cy="273050"/>
          </a:xfrm>
        </p:spPr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4499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5480" y="347564"/>
            <a:ext cx="9577063" cy="1065213"/>
          </a:xfrm>
        </p:spPr>
        <p:txBody>
          <a:bodyPr/>
          <a:lstStyle/>
          <a:p>
            <a:r>
              <a:rPr lang="en-US" dirty="0"/>
              <a:t>Addressing in Group Addressed Wake Up Frames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1124745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3: Addressed by GID in the initial multicast WUP; and addressed by GID and list of individual WIDs in </a:t>
            </a:r>
            <a:r>
              <a:rPr lang="en-US" dirty="0" err="1"/>
              <a:t>retx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Hybrid approach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Needs indicators to differentiate initial or retransmission of multicast WUP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Length of multicast packet can vary significantly depending on the number of WIDs included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Needs WUR configuration for GIDs WIDs using PCR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Will not unnecessarily wake up any STAs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8415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488" y="347564"/>
            <a:ext cx="9505055" cy="1065213"/>
          </a:xfrm>
        </p:spPr>
        <p:txBody>
          <a:bodyPr/>
          <a:lstStyle/>
          <a:p>
            <a:r>
              <a:rPr lang="en-US" dirty="0"/>
              <a:t>Addressing in Group Addressed Wake Up Frames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1464" y="1268760"/>
            <a:ext cx="957706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1 (group WUP addressed by GID) seems to minimize WUP medium time and provide predictable length of the WUP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Needs to make sure that a multicast WUP doesn’t wake up a STA multiple times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Particularly when STAs may have different duty cycles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Including a Multicast Counter field may solve the issue of waking up a STA multiple times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Similar to broadcast WUP containing a sequence number [2] and BSS Parameter Update Counter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WUR STA wakes up after receiving a WUP addressed to a GID that it is associated with and if the multicast counter contains a value that is different than the previous value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WUR STA ignores a multicast WUP if it is addressed to a GID that it is associated with and if the multicast counter contains the same value when it has already woken up by another group addressed WUP containing the same value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3740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488" y="1548036"/>
            <a:ext cx="9000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evaluated four different addressing options for multicast WUP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1: Addressed by GID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2: Addressed by “0” and a list of individual WIDs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3: Addressed by GID in the initial multicast WUP; and addressed by GID and list of individual WIDs in retransmissions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Option 1, a Multicast Counter may be needed to prevent STAs from being woken up unnecessarily</a:t>
            </a:r>
          </a:p>
        </p:txBody>
      </p:sp>
    </p:spTree>
    <p:extLst>
      <p:ext uri="{BB962C8B-B14F-4D97-AF65-F5344CB8AC3E}">
        <p14:creationId xmlns:p14="http://schemas.microsoft.com/office/powerpoint/2010/main" val="390993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2209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03512" y="1700809"/>
            <a:ext cx="8784976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/>
              <a:t>[1] 11-17/575r11, 802.11ba Specification Framework Document, Mar. 2018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[2] 11-17/1356r3, PS Operation for Duty Cycle STAs follow-up, Nov. 2017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[3] 11-18/464r3, Address Field in WUR Frame, Mar. 2017</a:t>
            </a:r>
          </a:p>
          <a:p>
            <a:pPr marL="0" inden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C680F0-332A-4214-AC5B-BC3BBD5CFB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49B6FD7-A7EF-4FFA-B3AA-4E285A044B96}">
  <ds:schemaRefs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15311</TotalTime>
  <Words>1144</Words>
  <Application>Microsoft Office PowerPoint</Application>
  <PresentationFormat>Widescreen</PresentationFormat>
  <Paragraphs>161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Office Theme</vt:lpstr>
      <vt:lpstr>Document</vt:lpstr>
      <vt:lpstr>Format for Group Addressed Wake Up Frames</vt:lpstr>
      <vt:lpstr>PowerPoint Presentation</vt:lpstr>
      <vt:lpstr>Introduction</vt:lpstr>
      <vt:lpstr>Addressing in Group Addressed Wake Up Frames (1)</vt:lpstr>
      <vt:lpstr>Addressing in Group Addressed Wake Up Frames (2)</vt:lpstr>
      <vt:lpstr>Addressing in Group Addressed Wake Up Frames (3)</vt:lpstr>
      <vt:lpstr>Addressing in Group Addressed Wake Up Frames (4)</vt:lpstr>
      <vt:lpstr>Conclusion</vt:lpstr>
      <vt:lpstr>PowerPoint Presentation</vt:lpstr>
      <vt:lpstr>SP 1</vt:lpstr>
      <vt:lpstr>SP 2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 for Group Addressed Wake Up Frames</dc:title>
  <dc:creator>Xiaofei.Wang@InterDigital.com</dc:creator>
  <cp:lastModifiedBy>Wang, Xiaofei (Clement)</cp:lastModifiedBy>
  <cp:revision>300</cp:revision>
  <cp:lastPrinted>1601-01-01T00:00:00Z</cp:lastPrinted>
  <dcterms:created xsi:type="dcterms:W3CDTF">2014-04-14T10:59:07Z</dcterms:created>
  <dcterms:modified xsi:type="dcterms:W3CDTF">2018-05-04T19:57:57Z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