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273" r:id="rId7"/>
    <p:sldId id="299" r:id="rId8"/>
    <p:sldId id="325" r:id="rId9"/>
    <p:sldId id="330" r:id="rId10"/>
    <p:sldId id="331" r:id="rId11"/>
    <p:sldId id="323" r:id="rId12"/>
    <p:sldId id="284" r:id="rId13"/>
    <p:sldId id="324" r:id="rId14"/>
    <p:sldId id="329" r:id="rId15"/>
    <p:sldId id="33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63" d="100"/>
          <a:sy n="63" d="100"/>
        </p:scale>
        <p:origin x="16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4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7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802.11-18/0830r4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STA wake up using BSS Parameter Update Counter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9191"/>
              </p:ext>
            </p:extLst>
          </p:nvPr>
        </p:nvGraphicFramePr>
        <p:xfrm>
          <a:off x="2324100" y="3932238"/>
          <a:ext cx="7437438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6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932238"/>
                        <a:ext cx="7437438" cy="2281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current value of BPUC (BSS Parameter Update Counter) should be indicated to the STA before it enters WUR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option of indicating the current value of BPUC do you prefer?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1: BPUC is indicated as a part of WUR negotiation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2: BPUC is indicated as a part of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3: BPUC is derived from another counter, e.g., AP-CSN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4. 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Option 1/2/3/4: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Move to incorporate the changes shown in 11-18/962r4 into 802.11ba Draft 0.3: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Mover: Xiaofei Wang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Lei Huang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Passed with 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1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indicate the current value of the BSS Parameter update counter to WUR STAs. In addition, we evaluate several options for such an indication.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87996"/>
            <a:ext cx="892899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a counter in wake up frames to indicate BSS parameters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GB" dirty="0"/>
              <a:t>AP indicates a BSS parameter update by incrementing a counter in the wake-up frame.</a:t>
            </a:r>
            <a:r>
              <a:rPr lang="en-US" dirty="0"/>
              <a:t>”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counter subfield of a WUR wake-up frame is defined as an unsigned integer initialized to 0, that increments when a critical update to the PCR’s BSS parameters has occurred. The size of the counter subfield is TBD.”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 contributions have mentioned that the length of the Counter field may be 1 or 4 bits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wake up a STA correctly, the STA needs to know the current value of the BSS Parameter Update Counter (BPUC)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few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The need to indicate the current BPUC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41277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if a WUR STA does not know the current BPUC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WUR mode, the STA receives a WUR frame containing a BPUC value, it does not know whether it needs to wake up to listen to the PCR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wakes up, it may be very wasteful in energy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doesn’t wake up, it may miss an essential BSS wide parameter update, particularly if it has a very long duty cycle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easier to inform the STA the current BPUC value prior to the STA enters WUR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The current value of BPUC is provided to the STA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The current value of BPUC is derived from an existing counter value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be indicated by the AP using PCR: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AP provides the current BPUC value as part of WUR negotiation process: e.g., in WUR Action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 AP provides the current BPUC value as part of the WUR Operation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Straightforward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somewhat repetitive compared to previously defined signaling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also be derived from other Counter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existing counters in the 802.11 spec are defined to provide similar function as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(AP Configuration Sequence Number) is defined in 802.11ai, which can be included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Sequence is defined in 802.11ah, and is only included S1G beacons (Sub 1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AP-CSN seems to be more suitable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Already defined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Serves very similar purpose as BPUC: AP-CSN is increased if non-dynamic BSS parameters (e.g., TSF timer, TIM) are changed and its function is to inform STAs of critical update to BSS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Details are described in Section 11.1.4.3.10 [3]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BPUC may be derived from AP-CSN (1 byte),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the n LSB of AP-CSN, with n ≥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a compressed version of AP-CSN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is already defined for very similar purposes as that of BPUC; no need to redo the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mandate AP-CSN for WUR capable APs;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WUR STA should be informed of the current value of BPUC before it enters WUR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two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direct indication by the AP,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 a part of the WUR negotiation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Indicated in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BPUC is derived from other counter values, e.g., AP-CSN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11-17/575r11, 802.11ba Specification Framework Document,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P802.11ba Draft 0.2,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11-18/437r2, BSS Parameters </a:t>
            </a:r>
            <a:r>
              <a:rPr lang="en-US" sz="2000" kern="0"/>
              <a:t>Update Notification </a:t>
            </a:r>
            <a:r>
              <a:rPr lang="en-US" sz="2000" kern="0" dirty="0"/>
              <a:t>Follow Up,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16776</TotalTime>
  <Words>1138</Words>
  <Application>Microsoft Office PowerPoint</Application>
  <PresentationFormat>Widescreen</PresentationFormat>
  <Paragraphs>168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STA wake up using BSS Parameter Update Counter</vt:lpstr>
      <vt:lpstr>PowerPoint Presentation</vt:lpstr>
      <vt:lpstr>Introduction</vt:lpstr>
      <vt:lpstr>The need to indicate the current BPUC value</vt:lpstr>
      <vt:lpstr>Indicating current BPUC value: Option 1</vt:lpstr>
      <vt:lpstr>Indicating current BPUC value: Option 2 (1)</vt:lpstr>
      <vt:lpstr>Indicating current BPUC value: Option 2 (2)</vt:lpstr>
      <vt:lpstr>Conclusion</vt:lpstr>
      <vt:lpstr>PowerPoint Presentation</vt:lpstr>
      <vt:lpstr>SP 1</vt:lpstr>
      <vt:lpstr>SP 2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Wang, Xiaofei (Clement)</cp:lastModifiedBy>
  <cp:revision>307</cp:revision>
  <cp:lastPrinted>1601-01-01T00:00:00Z</cp:lastPrinted>
  <dcterms:created xsi:type="dcterms:W3CDTF">2014-04-14T10:59:07Z</dcterms:created>
  <dcterms:modified xsi:type="dcterms:W3CDTF">2018-05-10T12:12:34Z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