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76" r:id="rId6"/>
    <p:sldId id="273" r:id="rId7"/>
    <p:sldId id="299" r:id="rId8"/>
    <p:sldId id="325" r:id="rId9"/>
    <p:sldId id="330" r:id="rId10"/>
    <p:sldId id="331" r:id="rId11"/>
    <p:sldId id="323" r:id="rId12"/>
    <p:sldId id="284" r:id="rId13"/>
    <p:sldId id="324" r:id="rId14"/>
    <p:sldId id="329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51" autoAdjust="0"/>
    <p:restoredTop sz="94619" autoAdjust="0"/>
  </p:normalViewPr>
  <p:slideViewPr>
    <p:cSldViewPr>
      <p:cViewPr varScale="1">
        <p:scale>
          <a:sx n="63" d="100"/>
          <a:sy n="63" d="100"/>
        </p:scale>
        <p:origin x="160" y="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80" y="2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0796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960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68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249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372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565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1629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802.11-18/0830r0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STA wake up using BSS Parameter Update Counter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2018-05-07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9729191"/>
              </p:ext>
            </p:extLst>
          </p:nvPr>
        </p:nvGraphicFramePr>
        <p:xfrm>
          <a:off x="2324100" y="3932238"/>
          <a:ext cx="7437438" cy="228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8" name="Document" r:id="rId4" imgW="8240744" imgH="2528378" progId="Word.Document.8">
                  <p:embed/>
                </p:oleObj>
              </mc:Choice>
              <mc:Fallback>
                <p:oleObj name="Document" r:id="rId4" imgW="8240744" imgH="252837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4100" y="3932238"/>
                        <a:ext cx="7437438" cy="22812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395" y="1548036"/>
            <a:ext cx="7770813" cy="4113213"/>
          </a:xfrm>
        </p:spPr>
        <p:txBody>
          <a:bodyPr/>
          <a:lstStyle/>
          <a:p>
            <a:pPr marL="0" indent="0"/>
            <a:r>
              <a:rPr lang="en-US" dirty="0"/>
              <a:t>Do you agree that the current value of BPUC (BSS Parameter Update Counter) should be indicated to the STA before it enters WUR mode: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Y/N/A:</a:t>
            </a:r>
          </a:p>
        </p:txBody>
      </p:sp>
    </p:spTree>
    <p:extLst>
      <p:ext uri="{BB962C8B-B14F-4D97-AF65-F5344CB8AC3E}">
        <p14:creationId xmlns:p14="http://schemas.microsoft.com/office/powerpoint/2010/main" val="896371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395" y="1548036"/>
            <a:ext cx="7770813" cy="4113213"/>
          </a:xfrm>
        </p:spPr>
        <p:txBody>
          <a:bodyPr/>
          <a:lstStyle/>
          <a:p>
            <a:pPr marL="0" indent="0"/>
            <a:r>
              <a:rPr lang="en-US" dirty="0"/>
              <a:t>Which option of indicating the current value of BPUC do you prefer?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1: BPUC is indicated as a part of WUR negotiation process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2: BPUC is indicated as a part of WUR Operation element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3: BPUC is derived from another counter, e.g., AP-CSN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4. Abstain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Option 1/2/3/4: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914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we discuss the need to indicate the current value of the BSS Parameter update counter to WUR STAs. In addition, we evaluate several options for such an indication.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1504" y="1187996"/>
            <a:ext cx="8928992" cy="48332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802.11ba agreed to use a counter in wake up frames to indicate BSS parameters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</a:t>
            </a:r>
            <a:r>
              <a:rPr lang="en-GB" dirty="0"/>
              <a:t>AP indicates a BSS parameter update by incrementing a counter in the wake-up frame.</a:t>
            </a:r>
            <a:r>
              <a:rPr lang="en-US" dirty="0"/>
              <a:t>”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“A counter subfield of a WUR wake-up frame is defined as an unsigned integer initialized to 0, that increments when a critical update to the PCR’s BSS parameters has occurred. The size of the counter subfield is TBD.”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Prior contributions have mentioned that the length of the Counter field may be 1 or 4 bits 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order to wake up a STA correctly, the STA needs to know the current value of the BSS Parameter Update Counter (BPUC)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a few options to indicate the current value of BPUC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 dirty="0"/>
              <a:t>The need to indicate the current BPUC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3274" y="1412777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if a WUR STA does not know the current BPUC value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When in WUR mode, the STA receives a WUR frame containing a BPUC value, it does not know whether it needs to wake up to listen to the PCR beacons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the STA wakes up, it may be very wasteful in energy cost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the STA doesn’t wake up, it may miss an essential BSS wide parameter update, particularly if it has a very long duty cycle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easier to inform the STA the current BPUC value prior to the STA enters WUR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The current value of BPUC is provided to the STA using PCR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The current value of BPUC is derived from an existing counter value</a:t>
            </a:r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19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496" y="347564"/>
            <a:ext cx="9433047" cy="1065213"/>
          </a:xfrm>
        </p:spPr>
        <p:txBody>
          <a:bodyPr/>
          <a:lstStyle/>
          <a:p>
            <a:r>
              <a:rPr lang="en-US" dirty="0"/>
              <a:t>Indicating current BPUC value: Option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1124745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current value of BPUC can be indicated by the AP using PCR: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1. AP provides the current BPUC value as part of WUR negotiation process: e.g., in WUR Action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2. AP provides the current BPUC value as part of the WUR Operation element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Advantage of Option 1: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Straightforward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Disadvantage of Option 1: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Might be somewhat repetitive compared to previously defined signaling</a:t>
            </a:r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4499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496" y="347564"/>
            <a:ext cx="9433047" cy="1065213"/>
          </a:xfrm>
        </p:spPr>
        <p:txBody>
          <a:bodyPr/>
          <a:lstStyle/>
          <a:p>
            <a:r>
              <a:rPr lang="en-US" dirty="0"/>
              <a:t>Indicating current BPUC value: Option 2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1124745"/>
            <a:ext cx="864096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current value of BPUC can also be derived from other Counter values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existing counters in the 802.11 spec are defined to provide similar function as BPUC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AP-CSN (AP Configuration Sequence Number) is defined in 802.11ai, which can be included in general 802.11 beacons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Change Sequence is defined in 802.11ah, and is only included S1G beacons (Sub 1 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AP-CSN seems to be more suitable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Already defined in general 802.11 beacons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Serves very similar purpose as BPUC: AP-CSN is increased if non-dynamic BSS parameters (e.g., TSF timer, TIM) are changed and its function is to inform STAs of critical update to BSS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Details are described in Section 11.1.4.3.10 [3]</a:t>
            </a:r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401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496" y="347564"/>
            <a:ext cx="9433047" cy="1065213"/>
          </a:xfrm>
        </p:spPr>
        <p:txBody>
          <a:bodyPr/>
          <a:lstStyle/>
          <a:p>
            <a:r>
              <a:rPr lang="en-US" dirty="0"/>
              <a:t>Indicating current BPUC value: Option 2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1124745"/>
            <a:ext cx="864096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BPUC may be derived from AP-CSN (1 byte), e.g.: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BPUC could be the n LSB of AP-CSN, with n ≥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BPUC could be a compressed version of AP-CSN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Advantage of Option 2: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AP-CSN is already defined for very similar purposes as that of BPUC; no need to redo the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Disadvantage of Option 2: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need to mandate AP-CSN for WUR capable APs;</a:t>
            </a:r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692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488" y="1548036"/>
            <a:ext cx="9000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WUR STA should be informed of the current value of BPUC before it enters WUR mode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discussed two options to indicate the current value of BPUC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direct indication by the AP, e.g.: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As a part of the WUR negotiation process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Indicated in WUR Operation element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BPUC is derived from other counter values, e.g., AP-CSN</a:t>
            </a:r>
          </a:p>
        </p:txBody>
      </p:sp>
    </p:spTree>
    <p:extLst>
      <p:ext uri="{BB962C8B-B14F-4D97-AF65-F5344CB8AC3E}">
        <p14:creationId xmlns:p14="http://schemas.microsoft.com/office/powerpoint/2010/main" val="390993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700809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11-17/575r11, 802.11ba Specification Framework Document, Mar. 2018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[2] IEEE P802.11ba Draft 0.2, Mar. 2018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[3] IEEE P802.11RevMD Draft 1.0, Feb. 2018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[4] 11-18/437r2, BSS Parameters </a:t>
            </a:r>
            <a:r>
              <a:rPr lang="en-US" sz="2000" kern="0"/>
              <a:t>Update Notification </a:t>
            </a:r>
            <a:r>
              <a:rPr lang="en-US" sz="2000" kern="0" dirty="0"/>
              <a:t>Follow Up, Mar. 2018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9B6FD7-A7EF-4FFA-B3AA-4E285A044B9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0C680F0-332A-4214-AC5B-BC3BBD5CF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16774</TotalTime>
  <Words>1091</Words>
  <Application>Microsoft Office PowerPoint</Application>
  <PresentationFormat>Widescreen</PresentationFormat>
  <Paragraphs>154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Document</vt:lpstr>
      <vt:lpstr>STA wake up using BSS Parameter Update Counter</vt:lpstr>
      <vt:lpstr>PowerPoint Presentation</vt:lpstr>
      <vt:lpstr>Introduction</vt:lpstr>
      <vt:lpstr>The need to indicate the current BPUC value</vt:lpstr>
      <vt:lpstr>Indicating current BPUC value: Option 1</vt:lpstr>
      <vt:lpstr>Indicating current BPUC value: Option 2 (1)</vt:lpstr>
      <vt:lpstr>Indicating current BPUC value: Option 2 (2)</vt:lpstr>
      <vt:lpstr>Conclusion</vt:lpstr>
      <vt:lpstr>PowerPoint Presentation</vt:lpstr>
      <vt:lpstr>SP 1</vt:lpstr>
      <vt:lpstr>SP 2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 Wake up using BSS Update Counter</dc:title>
  <dc:creator>Xiaofei.Wang@InterDigital.com</dc:creator>
  <cp:lastModifiedBy>Wang, Xiaofei (Clement)</cp:lastModifiedBy>
  <cp:revision>302</cp:revision>
  <cp:lastPrinted>1601-01-01T00:00:00Z</cp:lastPrinted>
  <dcterms:created xsi:type="dcterms:W3CDTF">2014-04-14T10:59:07Z</dcterms:created>
  <dcterms:modified xsi:type="dcterms:W3CDTF">2018-05-09T14:04:23Z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