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51" r:id="rId2"/>
    <p:sldId id="378" r:id="rId3"/>
    <p:sldId id="396" r:id="rId4"/>
    <p:sldId id="410" r:id="rId5"/>
    <p:sldId id="414" r:id="rId6"/>
    <p:sldId id="399" r:id="rId7"/>
    <p:sldId id="406" r:id="rId8"/>
    <p:sldId id="368" r:id="rId9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4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서욱/선임연구원/차세대표준(연)IoT팀(suhwook.kim@lge.com)" initials="김" lastIdx="1" clrIdx="0">
    <p:extLst>
      <p:ext uri="{19B8F6BF-5375-455C-9EA6-DF929625EA0E}">
        <p15:presenceInfo xmlns:p15="http://schemas.microsoft.com/office/powerpoint/2012/main" userId="S-1-5-21-2543426832-1914326140-3112152631-754692" providerId="AD"/>
      </p:ext>
    </p:extLst>
  </p:cmAuthor>
  <p:cmAuthor id="2" name="Taewon Song" initials="T. Song" lastIdx="1" clrIdx="1">
    <p:extLst>
      <p:ext uri="{19B8F6BF-5375-455C-9EA6-DF929625EA0E}">
        <p15:presenceInfo xmlns:p15="http://schemas.microsoft.com/office/powerpoint/2012/main" userId="Taewon So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CD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0" autoAdjust="0"/>
    <p:restoredTop sz="95128" autoAdjust="0"/>
  </p:normalViewPr>
  <p:slideViewPr>
    <p:cSldViewPr>
      <p:cViewPr varScale="1">
        <p:scale>
          <a:sx n="116" d="100"/>
          <a:sy n="116" d="100"/>
        </p:scale>
        <p:origin x="1212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762" y="192"/>
      </p:cViewPr>
      <p:guideLst>
        <p:guide orient="horz" pos="308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5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443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521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105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023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20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3616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793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May,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May,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May,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4784"/>
            <a:ext cx="3808413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4784"/>
            <a:ext cx="3810000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May, 2018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May, 2018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May, 2018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May, 2018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May,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May,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54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4784"/>
            <a:ext cx="7770813" cy="4609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May,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Taewon Song, LGE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802.11-18/0827r0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May, 2018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685800"/>
            <a:ext cx="80648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smtClean="0"/>
              <a:t>WUR frame for FDMA</a:t>
            </a:r>
            <a:endParaRPr lang="en-GB" sz="28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52400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2018-05-07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4411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079330"/>
              </p:ext>
            </p:extLst>
          </p:nvPr>
        </p:nvGraphicFramePr>
        <p:xfrm>
          <a:off x="703181" y="2852936"/>
          <a:ext cx="7620000" cy="272635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01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2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Abstract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T</a:t>
            </a:r>
            <a:r>
              <a:rPr lang="en-GB" altLang="ko-KR" dirty="0"/>
              <a:t>he concept of FDMA transmission scheme</a:t>
            </a:r>
            <a:r>
              <a:rPr lang="ko-KR" altLang="ko-KR" dirty="0"/>
              <a:t> </a:t>
            </a:r>
            <a:r>
              <a:rPr lang="en-US" altLang="ko-KR" dirty="0"/>
              <a:t>has been proposed in the current </a:t>
            </a:r>
            <a:r>
              <a:rPr lang="en-US" altLang="ko-KR"/>
              <a:t>SFD </a:t>
            </a:r>
            <a:r>
              <a:rPr lang="en-US" altLang="ko-KR" smtClean="0"/>
              <a:t>[1], [2]</a:t>
            </a: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/>
              <a:t>Each </a:t>
            </a:r>
            <a:r>
              <a:rPr lang="en-US" altLang="ko-KR"/>
              <a:t>20MHz only contains one 4MHz sub-channel for wake-up signal </a:t>
            </a:r>
            <a:r>
              <a:rPr lang="en-US" altLang="ko-KR" smtClean="0"/>
              <a:t>transmission</a:t>
            </a:r>
            <a:endParaRPr lang="en-US" altLang="ko-KR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/>
              <a:t>Basic concept for FDMA is </a:t>
            </a:r>
            <a:r>
              <a:rPr lang="en-US" altLang="ko-KR" dirty="0"/>
              <a:t>specified, however, detailed procedures are not </a:t>
            </a:r>
            <a:r>
              <a:rPr lang="en-US" altLang="ko-KR"/>
              <a:t>specified </a:t>
            </a:r>
            <a:r>
              <a:rPr lang="en-US" altLang="ko-KR" smtClean="0"/>
              <a:t>yet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There has been an issue regarding padding if durations of FDMA WUR frames are </a:t>
            </a:r>
            <a:r>
              <a:rPr lang="en-US" altLang="ko-KR" smtClean="0">
                <a:solidFill>
                  <a:schemeClr val="tx1"/>
                </a:solidFill>
              </a:rPr>
              <a:t>different</a:t>
            </a:r>
            <a:endParaRPr lang="en-US" altLang="ko-KR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One </a:t>
            </a:r>
            <a:r>
              <a:rPr lang="en-US" altLang="ko-KR" dirty="0"/>
              <a:t>of unspecified procedure is how to deal with the case when there is no STAs to be waken up in </a:t>
            </a:r>
            <a:r>
              <a:rPr lang="en-US" altLang="ko-KR"/>
              <a:t>the </a:t>
            </a:r>
            <a:r>
              <a:rPr lang="en-US" altLang="ko-KR" smtClean="0"/>
              <a:t>PCR primary channel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In </a:t>
            </a:r>
            <a:r>
              <a:rPr lang="en-US" altLang="ko-KR" dirty="0">
                <a:solidFill>
                  <a:schemeClr val="tx1"/>
                </a:solidFill>
              </a:rPr>
              <a:t>this contribution…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chemeClr val="tx1"/>
                </a:solidFill>
              </a:rPr>
              <a:t>First, we examine a primary channel interruption problem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chemeClr val="tx1"/>
                </a:solidFill>
              </a:rPr>
              <a:t>Next, we </a:t>
            </a:r>
            <a:r>
              <a:rPr lang="en-US" altLang="ko-KR">
                <a:solidFill>
                  <a:schemeClr val="tx1"/>
                </a:solidFill>
              </a:rPr>
              <a:t>suggest </a:t>
            </a:r>
            <a:r>
              <a:rPr lang="en-US" altLang="ko-KR" smtClean="0">
                <a:solidFill>
                  <a:schemeClr val="tx1"/>
                </a:solidFill>
              </a:rPr>
              <a:t>WUR Null frame, a new type of WUR frame to </a:t>
            </a:r>
            <a:r>
              <a:rPr lang="en-US" altLang="ko-KR">
                <a:solidFill>
                  <a:schemeClr val="tx1"/>
                </a:solidFill>
              </a:rPr>
              <a:t>resolve </a:t>
            </a:r>
            <a:r>
              <a:rPr lang="en-US" altLang="ko-KR" smtClean="0">
                <a:solidFill>
                  <a:schemeClr val="tx1"/>
                </a:solidFill>
              </a:rPr>
              <a:t>it</a:t>
            </a:r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May,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48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6912" y="685801"/>
            <a:ext cx="7748590" cy="654968"/>
          </a:xfrm>
        </p:spPr>
        <p:txBody>
          <a:bodyPr/>
          <a:lstStyle/>
          <a:p>
            <a:r>
              <a:rPr lang="en-US" altLang="ko-KR" dirty="0"/>
              <a:t>Primary channel interruption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When the primary channel is vacant, primary </a:t>
            </a:r>
            <a:r>
              <a:rPr lang="en-US" altLang="ko-KR" dirty="0"/>
              <a:t>channel interruption problem can be occurred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As shown below</a:t>
            </a:r>
            <a:r>
              <a:rPr lang="en-US" altLang="ko-KR"/>
              <a:t>, </a:t>
            </a:r>
            <a:r>
              <a:rPr lang="en-US" altLang="ko-KR" smtClean="0"/>
              <a:t>STAs </a:t>
            </a:r>
            <a:r>
              <a:rPr lang="en-US" altLang="ko-KR" dirty="0"/>
              <a:t>can cut in on primary channel while the AP is transmitting </a:t>
            </a:r>
            <a:r>
              <a:rPr lang="en-US" altLang="ko-KR"/>
              <a:t>WUR signal </a:t>
            </a:r>
            <a:r>
              <a:rPr lang="en-US" altLang="ko-KR" smtClean="0"/>
              <a:t>if there </a:t>
            </a:r>
            <a:r>
              <a:rPr lang="en-US" altLang="ko-KR"/>
              <a:t>is no STAs to be waken up</a:t>
            </a: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/>
              <a:t>MAC efficiency will decrease in this </a:t>
            </a:r>
            <a:r>
              <a:rPr lang="en-US" altLang="ko-KR"/>
              <a:t>situation since </a:t>
            </a:r>
            <a:r>
              <a:rPr lang="en-US" altLang="ko-KR" smtClean="0"/>
              <a:t>channel </a:t>
            </a:r>
            <a:r>
              <a:rPr lang="en-US" altLang="ko-KR"/>
              <a:t>access </a:t>
            </a:r>
            <a:r>
              <a:rPr lang="en-US" altLang="ko-KR" smtClean="0"/>
              <a:t>opportunity decreases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May, 2018</a:t>
            </a:r>
            <a:endParaRPr lang="en-GB" dirty="0"/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xmlns="" id="{14CFE86B-4D90-9943-BFD5-DD56CA6043D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297" y="3835083"/>
            <a:ext cx="5399405" cy="24498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427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WUR Null 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When there is no STA to be waken up in primary channel, the AP transmit a WUR Null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/>
              <a:t>Use another type ID for WUR null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Once the STAs on primary 20MHz channel detect a frame that is WUR Null frame, they can sleep after decoding FC in the MAC header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STAs </a:t>
            </a:r>
            <a:r>
              <a:rPr lang="en-US" altLang="ko-KR">
                <a:solidFill>
                  <a:schemeClr val="tx1"/>
                </a:solidFill>
              </a:rPr>
              <a:t>on the primary channel can detect that the channel is busy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May, 2018</a:t>
            </a:r>
            <a:endParaRPr lang="en-GB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4005064"/>
            <a:ext cx="5184576" cy="239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16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WUR Null frame format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WUR Null frame follows a form of WUR frame as follows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One part of Type subfield is assigned for WUR Null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The duration of WUR Null frame plus padding is longer than that of WUR Wake-up frames in other channels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WUR Null frame is transmitted in LDR only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FCS doesn’t need to be included since transmission in LDR is relatively reliable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Padding symbols are TBD and Padding follows WUR Null frame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mtClean="0"/>
          </a:p>
          <a:p>
            <a:r>
              <a:rPr lang="en-US" altLang="ko-KR" smtClean="0"/>
              <a:t> 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May, 2018</a:t>
            </a:r>
            <a:endParaRPr lang="en-GB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222" y="4256277"/>
            <a:ext cx="7803556" cy="2219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32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Primary channel interruption problem should be resolved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Primary channel interruption problem can harm overall MAC efficiency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In order to deal with the primary channel interruption problem, we suggest WUR Null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Using WUR Null frame, primary channel interruption problem can be avoided as well as the STAs on primary 20MHz don’t have to waste power</a:t>
            </a:r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May,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4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Straw Poll 1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Do you agree </a:t>
            </a:r>
            <a:r>
              <a:rPr lang="en-US" altLang="ko-KR"/>
              <a:t>to </a:t>
            </a:r>
            <a:r>
              <a:rPr lang="en-US" altLang="ko-KR" smtClean="0"/>
              <a:t>define a WUR Null frame as shown in Slide 5?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/>
              <a:t>Y</a:t>
            </a: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/>
              <a:t>A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May,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345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6088" indent="-446088"/>
            <a:r>
              <a:rPr lang="en-US" altLang="ko-KR"/>
              <a:t>[1] </a:t>
            </a:r>
            <a:r>
              <a:rPr lang="en-US" altLang="ko-KR" smtClean="0"/>
              <a:t>11-17/0575r11, </a:t>
            </a:r>
            <a:r>
              <a:rPr lang="en-US" altLang="ko-KR"/>
              <a:t>“Spec framework</a:t>
            </a:r>
            <a:r>
              <a:rPr lang="en-US" altLang="ko-KR" smtClean="0"/>
              <a:t>”</a:t>
            </a:r>
          </a:p>
          <a:p>
            <a:pPr marL="446088" indent="-446088"/>
            <a:r>
              <a:rPr lang="en-US" altLang="ko-KR"/>
              <a:t>[2] 11-17/1625r6, </a:t>
            </a:r>
            <a:r>
              <a:rPr lang="en-US" altLang="ko-KR" smtClean="0"/>
              <a:t>“Efficient </a:t>
            </a:r>
            <a:r>
              <a:rPr lang="en-US" altLang="ko-KR"/>
              <a:t>FDMA Transmission Schemes for WUR </a:t>
            </a:r>
            <a:r>
              <a:rPr lang="en-US" altLang="ko-KR" smtClean="0"/>
              <a:t>WLAN</a:t>
            </a:r>
            <a:r>
              <a:rPr lang="en-US" altLang="ko-KR" smtClean="0"/>
              <a:t>”</a:t>
            </a:r>
            <a:endParaRPr lang="en-US" altLang="ko-KR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May,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72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75937</TotalTime>
  <Words>640</Words>
  <Application>Microsoft Office PowerPoint</Application>
  <PresentationFormat>화면 슬라이드 쇼(4:3)</PresentationFormat>
  <Paragraphs>121</Paragraphs>
  <Slides>8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굴림</vt:lpstr>
      <vt:lpstr>맑은 고딕</vt:lpstr>
      <vt:lpstr>Arial</vt:lpstr>
      <vt:lpstr>Times New Roman</vt:lpstr>
      <vt:lpstr>Office 테마</vt:lpstr>
      <vt:lpstr>WUR frame for FDMA</vt:lpstr>
      <vt:lpstr>Abstract</vt:lpstr>
      <vt:lpstr>Primary channel interruption</vt:lpstr>
      <vt:lpstr>WUR Null frame</vt:lpstr>
      <vt:lpstr>WUR Null frame format</vt:lpstr>
      <vt:lpstr>Conclusion</vt:lpstr>
      <vt:lpstr>Straw Poll 1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송태원/선임연구원/차세대표준(연)ICS팀(taewon.song@lge.com)</dc:creator>
  <cp:lastModifiedBy>Taewon Song</cp:lastModifiedBy>
  <cp:revision>1009</cp:revision>
  <cp:lastPrinted>2018-02-26T09:36:07Z</cp:lastPrinted>
  <dcterms:created xsi:type="dcterms:W3CDTF">2016-12-14T01:56:24Z</dcterms:created>
  <dcterms:modified xsi:type="dcterms:W3CDTF">2018-05-03T08:16:04Z</dcterms:modified>
</cp:coreProperties>
</file>