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53" r:id="rId2"/>
    <p:sldId id="500" r:id="rId3"/>
    <p:sldId id="501" r:id="rId4"/>
    <p:sldId id="496" r:id="rId5"/>
    <p:sldId id="497" r:id="rId6"/>
    <p:sldId id="492" r:id="rId7"/>
    <p:sldId id="493" r:id="rId8"/>
    <p:sldId id="506" r:id="rId9"/>
    <p:sldId id="483" r:id="rId10"/>
    <p:sldId id="484" r:id="rId11"/>
    <p:sldId id="489" r:id="rId12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802.11-18/0808r1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FDMA Channel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364079"/>
              </p:ext>
            </p:extLst>
          </p:nvPr>
        </p:nvGraphicFramePr>
        <p:xfrm>
          <a:off x="762000" y="2895600"/>
          <a:ext cx="7620000" cy="208670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Lei Huang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lei.huang@sg.panasonic.com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11-17-1625-06-00ba-efficient-fdma-transmission-schemes-for-wur-wlan.pptx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P802.11ba™/D0.2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[3] 11-18-0716-00-00ba-WUR-Beacon-transmission.pptx</a:t>
            </a:r>
          </a:p>
          <a:p>
            <a:pPr marL="0" indent="0">
              <a:buNone/>
            </a:pPr>
            <a:r>
              <a:rPr lang="en-US" altLang="ko-KR" dirty="0"/>
              <a:t>[4] 11-18-0790-00-00ba-spec-text-for-wur-fdma-operation.docx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Which </a:t>
            </a:r>
            <a:r>
              <a:rPr lang="en-US" altLang="ko-KR" smtClean="0"/>
              <a:t>option </a:t>
            </a:r>
            <a:r>
              <a:rPr lang="en-US" altLang="ko-KR" dirty="0" smtClean="0"/>
              <a:t>do you prefer?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Reuse WUR Mode Setup </a:t>
            </a:r>
            <a:r>
              <a:rPr lang="en-US" altLang="ko-KR" dirty="0" smtClean="0"/>
              <a:t>frame and define </a:t>
            </a:r>
            <a:r>
              <a:rPr lang="en-US" altLang="ko-KR" dirty="0"/>
              <a:t>a new Action </a:t>
            </a:r>
            <a:r>
              <a:rPr lang="en-US" altLang="ko-KR" dirty="0" smtClean="0"/>
              <a:t>Type(Change </a:t>
            </a:r>
            <a:r>
              <a:rPr lang="en-US" altLang="ko-KR" dirty="0"/>
              <a:t>WUR </a:t>
            </a:r>
            <a:r>
              <a:rPr lang="en-US" altLang="ko-KR" dirty="0" smtClean="0"/>
              <a:t>Parameter)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Reuse WUR Mode Setup </a:t>
            </a:r>
            <a:r>
              <a:rPr lang="en-US" altLang="ko-KR" dirty="0" smtClean="0"/>
              <a:t>frame and Enter </a:t>
            </a:r>
            <a:r>
              <a:rPr lang="en-US" altLang="ko-KR" dirty="0"/>
              <a:t>WUR Mode Response can be transmitted in unsolicited manner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3: Reuse Channel Switch Announcement </a:t>
            </a:r>
            <a:r>
              <a:rPr lang="en-US" altLang="ko-KR" dirty="0" smtClean="0"/>
              <a:t>element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discussed and passed a motion about FDMA transmission</a:t>
            </a:r>
          </a:p>
          <a:p>
            <a:r>
              <a:rPr lang="en-US" altLang="ko-KR" dirty="0" smtClean="0"/>
              <a:t>So we will address channel signaling for FDMA transmission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had a passed motion for FDMA transmission [1]</a:t>
            </a:r>
          </a:p>
          <a:p>
            <a:pPr lvl="1"/>
            <a:r>
              <a:rPr lang="en-US" altLang="ko-KR" dirty="0" smtClean="0"/>
              <a:t>WUR PPDU can be transmitted in multiple channels</a:t>
            </a:r>
          </a:p>
          <a:p>
            <a:pPr lvl="1"/>
            <a:r>
              <a:rPr lang="en-US" altLang="ko-KR" dirty="0" smtClean="0"/>
              <a:t>WUR STAs are distributed in multiple channels</a:t>
            </a:r>
          </a:p>
          <a:p>
            <a:pPr lvl="1"/>
            <a:r>
              <a:rPr lang="en-US" altLang="ko-KR" dirty="0" smtClean="0"/>
              <a:t>Each WUR STA may only receive WUR PPDU through the allocated WUR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922547"/>
            <a:ext cx="4494525" cy="2363159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6" y="4384390"/>
            <a:ext cx="3962399" cy="174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signaling for 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ko-KR" dirty="0" smtClean="0"/>
              <a:t>We should define following signaling for FDMA transmission</a:t>
            </a:r>
          </a:p>
          <a:p>
            <a:pPr lvl="1"/>
            <a:r>
              <a:rPr lang="en-GB" altLang="ko-KR" dirty="0" smtClean="0"/>
              <a:t>WUR operating channel indication</a:t>
            </a:r>
          </a:p>
          <a:p>
            <a:pPr lvl="1"/>
            <a:r>
              <a:rPr lang="en-GB" altLang="ko-KR" dirty="0" smtClean="0"/>
              <a:t>WUR beacon channel indication</a:t>
            </a:r>
          </a:p>
          <a:p>
            <a:pPr lvl="1"/>
            <a:r>
              <a:rPr lang="en-GB" altLang="ko-KR" dirty="0" smtClean="0"/>
              <a:t>WUR channel switch indication</a:t>
            </a: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operating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WUR STA has to be allocated in one of WUR channel before it begins WUR operation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→ This issue is resolved by </a:t>
            </a:r>
          </a:p>
          <a:p>
            <a:pPr marL="0" indent="0">
              <a:buNone/>
            </a:pPr>
            <a:r>
              <a:rPr lang="en-US" altLang="ko-KR" dirty="0" err="1" smtClean="0"/>
              <a:t>Yongho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(790r0)[4]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749" y="3226712"/>
            <a:ext cx="4572000" cy="308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beacon channel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an agreement on how WUR beacon frame is transmitted</a:t>
            </a:r>
          </a:p>
          <a:p>
            <a:pPr lvl="1"/>
            <a:r>
              <a:rPr lang="en-US" altLang="ko-KR" dirty="0" smtClean="0"/>
              <a:t>WUR beacon frame is transmitted on one single channel</a:t>
            </a:r>
          </a:p>
          <a:p>
            <a:pPr lvl="1"/>
            <a:r>
              <a:rPr lang="en-US" altLang="ko-KR" dirty="0" smtClean="0"/>
              <a:t>So WUR beacon channel should be indicated </a:t>
            </a:r>
          </a:p>
          <a:p>
            <a:pPr lvl="1"/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→ </a:t>
            </a:r>
            <a:r>
              <a:rPr lang="en-US" altLang="ko-KR" dirty="0"/>
              <a:t>This issue is resolved by </a:t>
            </a:r>
            <a:r>
              <a:rPr lang="en-US" altLang="ko-KR" dirty="0" err="1" smtClean="0"/>
              <a:t>Yongho</a:t>
            </a:r>
            <a:r>
              <a:rPr lang="en-US" altLang="ko-KR" dirty="0" smtClean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(790r0</a:t>
            </a:r>
            <a:r>
              <a:rPr lang="en-US" altLang="ko-KR" dirty="0" smtClean="0"/>
              <a:t>)</a:t>
            </a:r>
            <a:r>
              <a:rPr lang="en-US" altLang="ko-KR" dirty="0"/>
              <a:t> [4]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5086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altLang="ko-KR" dirty="0"/>
              <a:t>WUR channel switch indication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ko-KR" dirty="0"/>
              <a:t>There are </a:t>
            </a:r>
            <a:r>
              <a:rPr lang="en-US" altLang="ko-KR" dirty="0" smtClean="0"/>
              <a:t>several reasons </a:t>
            </a:r>
            <a:r>
              <a:rPr lang="en-US" altLang="ko-KR" dirty="0"/>
              <a:t>why </a:t>
            </a:r>
            <a:r>
              <a:rPr lang="en-US" altLang="ko-KR" dirty="0" smtClean="0"/>
              <a:t>an AP may change WUR channel of a certain WUR STA</a:t>
            </a:r>
          </a:p>
          <a:p>
            <a:pPr lvl="1"/>
            <a:r>
              <a:rPr lang="en-US" altLang="ko-KR" dirty="0"/>
              <a:t>PCR channel has been changed</a:t>
            </a:r>
          </a:p>
          <a:p>
            <a:pPr lvl="1"/>
            <a:r>
              <a:rPr lang="en-US" altLang="ko-KR" dirty="0"/>
              <a:t>Poor performance on </a:t>
            </a:r>
            <a:r>
              <a:rPr lang="en-US" altLang="ko-KR" dirty="0" smtClean="0"/>
              <a:t>a current FDMA channel</a:t>
            </a:r>
          </a:p>
          <a:p>
            <a:pPr lvl="1"/>
            <a:r>
              <a:rPr lang="en-US" altLang="ko-KR" dirty="0" smtClean="0"/>
              <a:t>Regrouping for WUR STA</a:t>
            </a:r>
          </a:p>
          <a:p>
            <a:pPr lvl="1"/>
            <a:r>
              <a:rPr lang="en-US" altLang="ko-KR" dirty="0" smtClean="0"/>
              <a:t>Duty cycle operation of a WUR STA is changed </a:t>
            </a:r>
          </a:p>
          <a:p>
            <a:r>
              <a:rPr lang="en-US" altLang="ko-KR" dirty="0" smtClean="0"/>
              <a:t>Also, WUR channel switching capability is define in </a:t>
            </a:r>
            <a:r>
              <a:rPr lang="en-GB" altLang="ko-KR" dirty="0"/>
              <a:t>WUR Parameters </a:t>
            </a:r>
            <a:r>
              <a:rPr lang="en-GB" altLang="ko-KR" dirty="0" smtClean="0"/>
              <a:t>field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So we have to define WUR channel switch indication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2957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WUR channel switch indication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dirty="0" smtClean="0"/>
              <a:t>We may have several options</a:t>
            </a:r>
          </a:p>
          <a:p>
            <a:pPr lvl="1"/>
            <a:r>
              <a:rPr lang="en-US" altLang="ko-KR" dirty="0" smtClean="0"/>
              <a:t>Reuse WUR Mode Setup frame</a:t>
            </a:r>
          </a:p>
          <a:p>
            <a:pPr lvl="2"/>
            <a:r>
              <a:rPr lang="en-US" altLang="ko-KR" dirty="0" smtClean="0"/>
              <a:t>Option 1: Define a new Action Type: Change WUR Parameter</a:t>
            </a:r>
          </a:p>
          <a:p>
            <a:pPr lvl="3"/>
            <a:r>
              <a:rPr lang="en-US" altLang="ko-KR" dirty="0" smtClean="0"/>
              <a:t>Both WUR AP and WUR STA can initiate WUR parameter change</a:t>
            </a:r>
          </a:p>
          <a:p>
            <a:pPr lvl="2"/>
            <a:r>
              <a:rPr lang="en-US" altLang="ko-KR" dirty="0" smtClean="0"/>
              <a:t>Option 2: Enter </a:t>
            </a:r>
            <a:r>
              <a:rPr lang="en-US" altLang="ko-KR" dirty="0"/>
              <a:t>WUR Mode </a:t>
            </a:r>
            <a:r>
              <a:rPr lang="en-US" altLang="ko-KR" dirty="0" smtClean="0"/>
              <a:t>Response can be transmitted in unsolicited manner</a:t>
            </a:r>
          </a:p>
          <a:p>
            <a:pPr lvl="3"/>
            <a:r>
              <a:rPr lang="en-US" altLang="ko-KR" dirty="0" smtClean="0"/>
              <a:t>Only WUR AP can initiate WUR parameter change</a:t>
            </a:r>
          </a:p>
          <a:p>
            <a:pPr lvl="3"/>
            <a:r>
              <a:rPr lang="en-US" altLang="ko-KR" dirty="0" smtClean="0"/>
              <a:t>We shall describe exception of </a:t>
            </a:r>
            <a:r>
              <a:rPr lang="en-US" altLang="ko-KR" dirty="0"/>
              <a:t>Enter WUR Mode Response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Using option 1 and 2, we can change not only WUR channel but also other WUR parameters</a:t>
            </a:r>
          </a:p>
          <a:p>
            <a:pPr lvl="1"/>
            <a:r>
              <a:rPr lang="en-US" altLang="ko-KR" dirty="0" smtClean="0"/>
              <a:t>Reuse Channel Switch Announcement element</a:t>
            </a:r>
          </a:p>
          <a:p>
            <a:pPr lvl="2"/>
            <a:r>
              <a:rPr lang="en-US" altLang="ko-KR" dirty="0" smtClean="0"/>
              <a:t>Option 3: </a:t>
            </a:r>
            <a:r>
              <a:rPr lang="en-US" altLang="ko-KR" dirty="0"/>
              <a:t>Define a new </a:t>
            </a:r>
            <a:r>
              <a:rPr lang="en-US" altLang="ko-KR" dirty="0" smtClean="0"/>
              <a:t>Channel </a:t>
            </a:r>
            <a:r>
              <a:rPr lang="en-US" altLang="ko-KR" dirty="0"/>
              <a:t>Switch </a:t>
            </a:r>
            <a:r>
              <a:rPr lang="en-US" altLang="ko-KR" dirty="0" smtClean="0"/>
              <a:t>Mode</a:t>
            </a:r>
          </a:p>
          <a:p>
            <a:pPr lvl="3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5545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channel signaling issue in FDMA transmission</a:t>
            </a:r>
          </a:p>
          <a:p>
            <a:pPr lvl="1"/>
            <a:r>
              <a:rPr lang="en-GB" altLang="ko-KR" dirty="0"/>
              <a:t>WUR operating channel </a:t>
            </a:r>
            <a:r>
              <a:rPr lang="en-GB" altLang="ko-KR" dirty="0" smtClean="0"/>
              <a:t>can be easily indicated through WUR mode signaling</a:t>
            </a:r>
            <a:endParaRPr lang="en-GB" altLang="ko-KR" dirty="0"/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channel shall be </a:t>
            </a:r>
            <a:r>
              <a:rPr lang="en-US" altLang="ko-KR" dirty="0" smtClean="0"/>
              <a:t>indicated </a:t>
            </a:r>
            <a:endParaRPr lang="en-US" altLang="ko-KR" dirty="0"/>
          </a:p>
          <a:p>
            <a:pPr lvl="1"/>
            <a:r>
              <a:rPr lang="en-GB" altLang="ko-KR" dirty="0" smtClean="0"/>
              <a:t>WUR </a:t>
            </a:r>
            <a:r>
              <a:rPr lang="en-GB" altLang="ko-KR" dirty="0"/>
              <a:t>channel switch </a:t>
            </a:r>
            <a:r>
              <a:rPr lang="en-GB" altLang="ko-KR" dirty="0" smtClean="0"/>
              <a:t>indication</a:t>
            </a:r>
            <a:r>
              <a:rPr lang="en-US" altLang="ko-KR" dirty="0"/>
              <a:t> shall be </a:t>
            </a:r>
            <a:r>
              <a:rPr lang="en-US" altLang="ko-KR" dirty="0" smtClean="0"/>
              <a:t>defined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75117</TotalTime>
  <Words>583</Words>
  <Application>Microsoft Office PowerPoint</Application>
  <PresentationFormat>화면 슬라이드 쇼(4:3)</PresentationFormat>
  <Paragraphs>120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FDMA Channel signaling</vt:lpstr>
      <vt:lpstr>Introduction</vt:lpstr>
      <vt:lpstr>FDMA</vt:lpstr>
      <vt:lpstr>Channel signaling for FDMA</vt:lpstr>
      <vt:lpstr>WUR operating channel indication</vt:lpstr>
      <vt:lpstr>WUR beacon channel indication</vt:lpstr>
      <vt:lpstr>WUR channel switch indication</vt:lpstr>
      <vt:lpstr>WUR channel switch indication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1592</cp:revision>
  <cp:lastPrinted>1998-02-10T13:28:06Z</cp:lastPrinted>
  <dcterms:created xsi:type="dcterms:W3CDTF">2007-05-21T21:00:37Z</dcterms:created>
  <dcterms:modified xsi:type="dcterms:W3CDTF">2018-05-09T11:22:06Z</dcterms:modified>
</cp:coreProperties>
</file>