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3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802.11-18/0789r3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ascal.viger@crf.canon.fr" TargetMode="External"/><Relationship Id="rId4" Type="http://schemas.openxmlformats.org/officeDocument/2006/relationships/hyperlink" Target="mailto:Patrice.nezou@crf.canon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2804"/>
              </p:ext>
            </p:extLst>
          </p:nvPr>
        </p:nvGraphicFramePr>
        <p:xfrm>
          <a:off x="914400" y="1219200"/>
          <a:ext cx="7239000" cy="1101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67176</TotalTime>
  <Words>1275</Words>
  <Application>Microsoft Office PowerPoint</Application>
  <PresentationFormat>On-screen Show (4:3)</PresentationFormat>
  <Paragraphs>390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975</cp:revision>
  <cp:lastPrinted>1998-02-10T13:28:06Z</cp:lastPrinted>
  <dcterms:created xsi:type="dcterms:W3CDTF">2009-12-02T19:05:24Z</dcterms:created>
  <dcterms:modified xsi:type="dcterms:W3CDTF">2018-05-04T08:12:57Z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3c7a370e-228b-497f-a2d9-8b4b835d6787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2018-05-04 08:12:56Z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