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802.11-18/0789r2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Minyoung.p@samsung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Eldad.perahia@hp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chuck.lukaszewski@hpe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wookbong.lee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tianyu.wu@samsung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9812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999368"/>
              </p:ext>
            </p:extLst>
          </p:nvPr>
        </p:nvGraphicFramePr>
        <p:xfrm>
          <a:off x="838200" y="2337904"/>
          <a:ext cx="7239000" cy="39161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2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4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multiband operation and 16 spatial streams?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67099</TotalTime>
  <Words>1242</Words>
  <Application>Microsoft Office PowerPoint</Application>
  <PresentationFormat>On-screen Show (4:3)</PresentationFormat>
  <Paragraphs>369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973</cp:revision>
  <cp:lastPrinted>1998-02-10T13:28:06Z</cp:lastPrinted>
  <dcterms:created xsi:type="dcterms:W3CDTF">2009-12-02T19:05:24Z</dcterms:created>
  <dcterms:modified xsi:type="dcterms:W3CDTF">2018-05-03T08:08:00Z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60e8b3de-fb06-4625-b00b-f2cfa7de0793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2018-05-03 08:08:00Z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