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802.11-18/0789r1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Yuichi.morioka@sony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William.carney@son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suke.YT.tanaka@sony.com" TargetMode="External"/><Relationship Id="rId5" Type="http://schemas.openxmlformats.org/officeDocument/2006/relationships/hyperlink" Target="mailto:Xiaogang.chen@intel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sschelstraete@quantenna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063928"/>
              </p:ext>
            </p:extLst>
          </p:nvPr>
        </p:nvGraphicFramePr>
        <p:xfrm>
          <a:off x="838200" y="2915434"/>
          <a:ext cx="7239000" cy="23514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multiband operation and 16 spatial streams?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67101</TotalTime>
  <Words>1221</Words>
  <Application>Microsoft Office PowerPoint</Application>
  <PresentationFormat>On-screen Show (4:3)</PresentationFormat>
  <Paragraphs>355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972</cp:revision>
  <cp:lastPrinted>1998-02-10T13:28:06Z</cp:lastPrinted>
  <dcterms:created xsi:type="dcterms:W3CDTF">2009-12-02T19:05:24Z</dcterms:created>
  <dcterms:modified xsi:type="dcterms:W3CDTF">2018-05-03T07:53:01Z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60e8b3de-fb06-4625-b00b-f2cfa7de0793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2018-05-03 07:53:01Z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