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70" r:id="rId5"/>
    <p:sldId id="267" r:id="rId6"/>
    <p:sldId id="268" r:id="rId7"/>
    <p:sldId id="269" r:id="rId8"/>
    <p:sldId id="27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4" d="100"/>
          <a:sy n="54" d="100"/>
        </p:scale>
        <p:origin x="56" y="2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Eldad Perahia, Aruba, an HPE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Eldad Perahia, Aruba, an HPE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Eldad Perahia, Aruba, an HPE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Eldad Perahia, Aruba, an HPE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Eldad Perahia, Aruba, an HPE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Eldad Perahia, Aruba, an HPE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Eldad Perahia, Aruba, an HPE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Eldad Perahia, Aruba, an HPE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802.11-18/0738r0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Cabling Needs for Next Generation Wi-Fi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</a:t>
            </a:r>
            <a:r>
              <a:rPr lang="en-GB" sz="2000" b="0" dirty="0" smtClean="0"/>
              <a:t>-04-27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April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466710"/>
              </p:ext>
            </p:extLst>
          </p:nvPr>
        </p:nvGraphicFramePr>
        <p:xfrm>
          <a:off x="989013" y="2413000"/>
          <a:ext cx="10104437" cy="244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5" imgW="10439485" imgH="2543802" progId="Word.Document.8">
                  <p:embed/>
                </p:oleObj>
              </mc:Choice>
              <mc:Fallback>
                <p:oleObj name="Document" r:id="rId5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3000"/>
                        <a:ext cx="10104437" cy="24431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Examine 802.3 rates to support next generation Wi-Fi AP’s and systems.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With the higher data rates of 802.11ax/ay </a:t>
            </a:r>
            <a:r>
              <a:rPr lang="en-GB" dirty="0"/>
              <a:t>systems </a:t>
            </a:r>
            <a:r>
              <a:rPr lang="en-GB" dirty="0" smtClean="0"/>
              <a:t>and beyond, we need to examine the potential </a:t>
            </a:r>
            <a:r>
              <a:rPr lang="en-GB" dirty="0"/>
              <a:t>need for new 802.3 standards to support cabling requirements </a:t>
            </a:r>
            <a:r>
              <a:rPr lang="en-GB" dirty="0" smtClean="0"/>
              <a:t>of 802.11 APs and distribution systems</a:t>
            </a:r>
          </a:p>
          <a:p>
            <a:r>
              <a:rPr lang="en-GB" dirty="0" smtClean="0"/>
              <a:t>The </a:t>
            </a:r>
            <a:r>
              <a:rPr lang="en-GB" dirty="0"/>
              <a:t>question is similar to the one asked a few years ago, which led to the </a:t>
            </a:r>
            <a:r>
              <a:rPr lang="en-GB" dirty="0" smtClean="0"/>
              <a:t>development of </a:t>
            </a:r>
            <a:r>
              <a:rPr lang="en-GB" dirty="0"/>
              <a:t>802.3bz for 2.5 and 5Gb/s operation over balanced twisted pair wiring. 802.3bz is now a completed </a:t>
            </a:r>
            <a:r>
              <a:rPr lang="en-GB" dirty="0" smtClean="0"/>
              <a:t>amendment.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30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Usage Models for Recent Amendments Requiring increased Backhaul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Many of the 802.11ax usage models [1] indicate high number of STAs per AP with the potential for large aggregated traffic load, e.g. Usage 1a “200 users at 20 Mbps”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Several 802.11ay usage scenarios [2, 3] will also require high capacity backhaul to manage the increase in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[2] Usage Model 5 “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Video/Mass-Data Distribution/Video on Demand </a:t>
            </a: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System” requires backhaul to “11ay interfaces deployed in ceilings of large room/space”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dk2"/>
                </a:solidFill>
                <a:cs typeface="Times New Roman"/>
                <a:sym typeface="Times New Roman"/>
              </a:rPr>
              <a:t>In [3], the </a:t>
            </a:r>
            <a:r>
              <a:rPr lang="en-US" dirty="0" err="1" smtClean="0">
                <a:solidFill>
                  <a:schemeClr val="dk2"/>
                </a:solidFill>
                <a:cs typeface="Times New Roman"/>
                <a:sym typeface="Times New Roman"/>
              </a:rPr>
              <a:t>mmWave</a:t>
            </a:r>
            <a:r>
              <a:rPr lang="en-US" dirty="0" smtClean="0">
                <a:solidFill>
                  <a:schemeClr val="dk2"/>
                </a:solidFill>
                <a:cs typeface="Times New Roman"/>
                <a:sym typeface="Times New Roman"/>
              </a:rPr>
              <a:t> distribution network using fiber as backhaul could implemented with Ethernet over optical fiber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PHY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2.4 GHz 11ax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2.2941 Gbps (40 MHz, 8SS, MCS11, 0.8usec GI)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5 GHz 11ax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9.6078 Gbps (160 MHz, 8SS, MCS11, 0.8usec GI)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60 GHz 11ay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277.2 Gbps (8.64 GHz, 8SS, SC MCS20, Short GI)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303.3 Gbps (8.64 GHz, 8SS, OFDM MCS 19, Short GI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84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eality </a:t>
            </a:r>
            <a:r>
              <a:rPr lang="en-US" dirty="0"/>
              <a:t>of </a:t>
            </a:r>
            <a:r>
              <a:rPr lang="en-US" dirty="0" smtClean="0"/>
              <a:t>Products </a:t>
            </a:r>
            <a:r>
              <a:rPr lang="en-US" dirty="0"/>
              <a:t>and </a:t>
            </a:r>
            <a:r>
              <a:rPr lang="en-US" dirty="0" smtClean="0"/>
              <a:t>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 of a future tri-band high-end AP: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2.4 GHz 11ax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20 MHz, 4SS, MCS11, 0.8usec GI = 573.5 Mbps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5 GHz 11ax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160 </a:t>
            </a:r>
            <a:r>
              <a:rPr lang="en-US" dirty="0" smtClean="0"/>
              <a:t>MHz, </a:t>
            </a:r>
            <a:r>
              <a:rPr lang="en-US" dirty="0"/>
              <a:t>6SS, MCS11, 0.8usec GI = 7.2059 Gbps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60 GHz 11ay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2.16 GHz, 2SS, SC MCS20, Short GI = 17.325 </a:t>
            </a:r>
            <a:r>
              <a:rPr lang="en-US" dirty="0" smtClean="0"/>
              <a:t>Gbps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Summing across the bands (assuming simultaneous operation) and converting to throughput (with MAC overhead of 70%) gives a total throughput of 17.6 Gbps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36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Requirement of 802.3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support next generation Wi-Fi systems and products would require 802.3 to support 802.11 throughput of 17.6 Gbps</a:t>
            </a:r>
          </a:p>
          <a:p>
            <a:r>
              <a:rPr lang="en-US" dirty="0" smtClean="0"/>
              <a:t>Since 802.3 is full duplex, the maximum rate would depend on the upstream vs. downstream 802.11 traffic mix</a:t>
            </a:r>
          </a:p>
          <a:p>
            <a:r>
              <a:rPr lang="en-US" dirty="0" smtClean="0"/>
              <a:t>In the worst case, if we assume peak traffic in one direction, we would require 802.3 to support &gt;17.6 Gbps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01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[1] 13/0657r6, “</a:t>
            </a:r>
            <a:r>
              <a:rPr lang="en-US" altLang="en-US" dirty="0"/>
              <a:t>Usage models for IEEE 802.11 High Efficiency WLAN study group (HEW SG) </a:t>
            </a:r>
            <a:r>
              <a:rPr lang="en-US" altLang="en-US" dirty="0" smtClean="0"/>
              <a:t>– Liaison </a:t>
            </a:r>
            <a:r>
              <a:rPr lang="en-US" altLang="en-US" dirty="0"/>
              <a:t>with </a:t>
            </a:r>
            <a:r>
              <a:rPr lang="en-US" altLang="en-US" dirty="0" smtClean="0"/>
              <a:t>WFA”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[2] 15/0625r7, “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IEEE 802.11 </a:t>
            </a:r>
            <a:r>
              <a:rPr lang="en-US" dirty="0" err="1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TGay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 Use </a:t>
            </a: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Cases”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[3] 17/1019r2, “</a:t>
            </a:r>
            <a:r>
              <a:rPr lang="en-GB" dirty="0" err="1"/>
              <a:t>mmWave</a:t>
            </a:r>
            <a:r>
              <a:rPr lang="en-GB" dirty="0"/>
              <a:t> Distribution Network Usage </a:t>
            </a:r>
            <a:r>
              <a:rPr lang="en-GB" dirty="0" smtClean="0"/>
              <a:t>Model”</a:t>
            </a:r>
            <a:endParaRPr lang="en-US" dirty="0" smtClean="0">
              <a:solidFill>
                <a:schemeClr val="dk2"/>
              </a:solidFill>
              <a:ea typeface="Times New Roman"/>
              <a:cs typeface="Times New Roman"/>
              <a:sym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Eldad Perahia, Aruba, an HPE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260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43</TotalTime>
  <Words>598</Words>
  <Application>Microsoft Office PowerPoint</Application>
  <PresentationFormat>Widescreen</PresentationFormat>
  <Paragraphs>71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Cabling Needs for Next Generation Wi-Fi</vt:lpstr>
      <vt:lpstr>Abstract</vt:lpstr>
      <vt:lpstr>Overview</vt:lpstr>
      <vt:lpstr>Example Usage Models for Recent Amendments Requiring increased Backhaul Rates</vt:lpstr>
      <vt:lpstr>Maximum PHY rates</vt:lpstr>
      <vt:lpstr>Reality of Products and Deployments</vt:lpstr>
      <vt:lpstr>Throughput Requirement of 802.3</vt:lpstr>
      <vt:lpstr>References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Cabling Needs for Next Generation Wi-Fi</dc:title>
  <dc:creator>Perahia, Eldad</dc:creator>
  <cp:lastModifiedBy>Perahia, Eldad</cp:lastModifiedBy>
  <cp:revision>10</cp:revision>
  <cp:lastPrinted>1601-01-01T00:00:00Z</cp:lastPrinted>
  <dcterms:created xsi:type="dcterms:W3CDTF">2018-04-13T15:24:10Z</dcterms:created>
  <dcterms:modified xsi:type="dcterms:W3CDTF">2018-04-26T17:25:03Z</dcterms:modified>
</cp:coreProperties>
</file>