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453" r:id="rId2"/>
    <p:sldId id="480" r:id="rId3"/>
    <p:sldId id="496" r:id="rId4"/>
    <p:sldId id="506" r:id="rId5"/>
    <p:sldId id="508" r:id="rId6"/>
    <p:sldId id="511" r:id="rId7"/>
    <p:sldId id="512" r:id="rId8"/>
    <p:sldId id="513" r:id="rId9"/>
    <p:sldId id="497" r:id="rId10"/>
    <p:sldId id="499" r:id="rId11"/>
    <p:sldId id="483" r:id="rId12"/>
    <p:sldId id="509" r:id="rId13"/>
    <p:sldId id="489" r:id="rId14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8005" autoAdjust="0"/>
  </p:normalViewPr>
  <p:slideViewPr>
    <p:cSldViewPr>
      <p:cViewPr varScale="1">
        <p:scale>
          <a:sx n="107" d="100"/>
          <a:sy n="107" d="100"/>
        </p:scale>
        <p:origin x="102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255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2018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2018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4748" y="6475413"/>
            <a:ext cx="19091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802.11-18/0716r0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2018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WUR Beacon transmission</a:t>
            </a:r>
            <a:endParaRPr lang="ko-KR" altLang="en-US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2018-05-07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2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077859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30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Discussion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en-US" altLang="ko-KR" dirty="0"/>
              <a:t>Option 2: WUR beacon is transmitted in one WUR channel only</a:t>
            </a:r>
          </a:p>
          <a:p>
            <a:pPr lvl="1"/>
            <a:r>
              <a:rPr lang="en-US" altLang="ko-KR" dirty="0" smtClean="0"/>
              <a:t>Channel switching may require a guard time and power consumption</a:t>
            </a:r>
            <a:endParaRPr lang="en-US" altLang="ko-KR" dirty="0"/>
          </a:p>
          <a:p>
            <a:pPr lvl="1"/>
            <a:r>
              <a:rPr lang="en-US" altLang="ko-KR" dirty="0" smtClean="0"/>
              <a:t>If </a:t>
            </a:r>
            <a:r>
              <a:rPr lang="en-US" altLang="ko-KR" dirty="0"/>
              <a:t>a WUR STA </a:t>
            </a:r>
            <a:r>
              <a:rPr lang="en-US" altLang="ko-KR" dirty="0" smtClean="0"/>
              <a:t>couldn’t receive WUR </a:t>
            </a:r>
            <a:r>
              <a:rPr lang="en-US" altLang="ko-KR" dirty="0"/>
              <a:t>beacon </a:t>
            </a:r>
            <a:r>
              <a:rPr lang="en-US" altLang="ko-KR" dirty="0" smtClean="0"/>
              <a:t>frame on the beacon channel at the TWBTT, </a:t>
            </a:r>
            <a:r>
              <a:rPr lang="en-US" altLang="ko-KR" dirty="0"/>
              <a:t>it has to wait WUR beacon reception for a while </a:t>
            </a:r>
            <a:r>
              <a:rPr lang="en-US" altLang="ko-KR" dirty="0" smtClean="0"/>
              <a:t>on </a:t>
            </a:r>
            <a:r>
              <a:rPr lang="en-US" altLang="ko-KR" dirty="0"/>
              <a:t>the </a:t>
            </a:r>
            <a:r>
              <a:rPr lang="en-US" altLang="ko-KR" dirty="0" smtClean="0"/>
              <a:t>channel</a:t>
            </a:r>
          </a:p>
          <a:p>
            <a:pPr lvl="2"/>
            <a:r>
              <a:rPr lang="en-US" altLang="ko-KR" dirty="0" smtClean="0"/>
              <a:t>To prevent channel mismatch problem, WUR beacon waiting time shall be indicated between AP and STA</a:t>
            </a:r>
          </a:p>
          <a:p>
            <a:pPr lvl="2"/>
            <a:r>
              <a:rPr lang="en-US" altLang="ko-KR" dirty="0" smtClean="0"/>
              <a:t>If an AP wants to send Wake up frame right after TWBTT, it may only send wake up frame after WUR beacon waiting time</a:t>
            </a:r>
          </a:p>
          <a:p>
            <a:r>
              <a:rPr lang="en-US" altLang="ko-KR" dirty="0" smtClean="0"/>
              <a:t>We prefer option 2</a:t>
            </a:r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860352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this submission, we </a:t>
            </a:r>
            <a:r>
              <a:rPr lang="en-US" altLang="ko-KR" dirty="0" smtClean="0"/>
              <a:t>addressed how to transmit WUR beacon frame when we adopt FDMA</a:t>
            </a:r>
          </a:p>
          <a:p>
            <a:pPr lvl="1"/>
            <a:r>
              <a:rPr lang="en-US" altLang="ko-KR" dirty="0" smtClean="0"/>
              <a:t>If we adopt WUR beacon on all WUR channel, WUR STA doesn’t have to switch its WUR channel, but we may need additional WUR beacon transmission on secondary channel</a:t>
            </a:r>
          </a:p>
          <a:p>
            <a:pPr lvl="1"/>
            <a:r>
              <a:rPr lang="en-US" altLang="ko-KR" dirty="0" smtClean="0"/>
              <a:t>If we adopt WUR beacon on single channel, WUR STA has to switch its WUR channel, but </a:t>
            </a:r>
            <a:r>
              <a:rPr lang="en-US" altLang="ko-KR" dirty="0"/>
              <a:t>n</a:t>
            </a:r>
            <a:r>
              <a:rPr lang="en-US" altLang="ko-KR" dirty="0" smtClean="0"/>
              <a:t>o </a:t>
            </a:r>
            <a:r>
              <a:rPr lang="en-US" altLang="ko-KR" dirty="0"/>
              <a:t>beacon </a:t>
            </a:r>
            <a:r>
              <a:rPr lang="en-US" altLang="ko-KR" dirty="0" smtClean="0"/>
              <a:t>retransmission </a:t>
            </a:r>
            <a:r>
              <a:rPr lang="en-US" altLang="ko-KR" dirty="0"/>
              <a:t>are </a:t>
            </a:r>
            <a:r>
              <a:rPr lang="en-US" altLang="ko-KR" dirty="0" smtClean="0"/>
              <a:t>required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8122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[1] </a:t>
            </a:r>
            <a:r>
              <a:rPr lang="en-US" altLang="ko-KR" dirty="0" smtClean="0"/>
              <a:t>11-17-1625-06-00ba-efficient-fdma-transmission-schemes-for-wur-wlan.pptx</a:t>
            </a:r>
          </a:p>
          <a:p>
            <a:r>
              <a:rPr lang="en-US" altLang="ko-KR" dirty="0"/>
              <a:t>[2] 11-18-0113-00-00ba-wur-beacon-transmission.pptx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9246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following sentences?</a:t>
            </a:r>
          </a:p>
          <a:p>
            <a:pPr lvl="1"/>
            <a:r>
              <a:rPr lang="en-US" altLang="ko-KR" dirty="0" smtClean="0"/>
              <a:t>WUR beacon frame is transmitted on single channel</a:t>
            </a:r>
          </a:p>
          <a:p>
            <a:pPr lvl="1"/>
            <a:r>
              <a:rPr lang="en-US" altLang="ko-KR" dirty="0"/>
              <a:t>When the channel on which the </a:t>
            </a:r>
            <a:r>
              <a:rPr lang="en-US" altLang="ko-KR" dirty="0" smtClean="0"/>
              <a:t>WUR STA is </a:t>
            </a:r>
            <a:r>
              <a:rPr lang="en-US" altLang="ko-KR" dirty="0"/>
              <a:t>operating and the channel on which the </a:t>
            </a:r>
            <a:r>
              <a:rPr lang="en-US" altLang="ko-KR" dirty="0" smtClean="0"/>
              <a:t>WUR beacon </a:t>
            </a:r>
            <a:r>
              <a:rPr lang="en-US" altLang="ko-KR" dirty="0"/>
              <a:t>is transmitted is </a:t>
            </a:r>
            <a:r>
              <a:rPr lang="en-US" altLang="ko-KR" dirty="0" smtClean="0"/>
              <a:t>different, the WUR STA has to switch channel </a:t>
            </a:r>
            <a:r>
              <a:rPr lang="en-US" altLang="ko-KR" dirty="0"/>
              <a:t>for WUR beacon </a:t>
            </a:r>
            <a:r>
              <a:rPr lang="en-US" altLang="ko-KR" dirty="0" smtClean="0"/>
              <a:t>reception </a:t>
            </a:r>
            <a:endParaRPr lang="en-US" altLang="ko-KR" dirty="0"/>
          </a:p>
          <a:p>
            <a:pPr lvl="1"/>
            <a:r>
              <a:rPr lang="en-US" altLang="ko-KR" dirty="0"/>
              <a:t>After receiving WUR beacon, the WUR STA will return to its WUR operating channel</a:t>
            </a:r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2965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WUR Beacon is defined in SFD and Draft spec. </a:t>
            </a:r>
          </a:p>
          <a:p>
            <a:r>
              <a:rPr lang="en-US" altLang="ko-KR" dirty="0" smtClean="0"/>
              <a:t>Also we have discussed and passed a motion about FDMA transmission</a:t>
            </a:r>
          </a:p>
          <a:p>
            <a:r>
              <a:rPr lang="en-US" altLang="ko-KR" dirty="0" smtClean="0"/>
              <a:t>So we will address how to transmit WUR Beacon frame when we use FDMA transmission</a:t>
            </a:r>
          </a:p>
          <a:p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</a:t>
            </a:r>
            <a:r>
              <a:rPr lang="en-US" altLang="ko-KR" dirty="0"/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85138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FDMA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altLang="ko-KR" dirty="0" smtClean="0"/>
              <a:t>We had a passed motion for FDMA transmission [1]</a:t>
            </a:r>
          </a:p>
          <a:p>
            <a:pPr lvl="1"/>
            <a:r>
              <a:rPr lang="en-US" altLang="ko-KR" dirty="0" smtClean="0"/>
              <a:t>WUR PPDU can be transmitted in multiple channels</a:t>
            </a:r>
          </a:p>
          <a:p>
            <a:pPr lvl="1"/>
            <a:r>
              <a:rPr lang="en-US" altLang="ko-KR" dirty="0" smtClean="0"/>
              <a:t>WUR STAs are distributed in multiple channels</a:t>
            </a:r>
          </a:p>
          <a:p>
            <a:pPr lvl="1"/>
            <a:r>
              <a:rPr lang="en-US" altLang="ko-KR" dirty="0" smtClean="0"/>
              <a:t>Each WUR STA may only receive WUR PPDU through the allocated WUR channel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2018</a:t>
            </a:r>
            <a:endParaRPr lang="en-US" altLang="ko-KR" dirty="0"/>
          </a:p>
        </p:txBody>
      </p:sp>
      <p:pic>
        <p:nvPicPr>
          <p:cNvPr id="8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4988" y="3581400"/>
            <a:ext cx="4494525" cy="2857045"/>
          </a:xfrm>
          <a:prstGeom prst="rect">
            <a:avLst/>
          </a:prstGeom>
        </p:spPr>
      </p:pic>
      <p:pic>
        <p:nvPicPr>
          <p:cNvPr id="9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246" y="4384390"/>
            <a:ext cx="3962399" cy="1746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231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WUR Beacon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WUR Beacon is key functionality of discovery and synchronization</a:t>
            </a:r>
          </a:p>
          <a:p>
            <a:pPr lvl="1"/>
            <a:r>
              <a:rPr lang="en-US" altLang="ko-KR" dirty="0"/>
              <a:t>It is recommended that all </a:t>
            </a:r>
            <a:r>
              <a:rPr lang="en-US" altLang="ko-KR" dirty="0" smtClean="0"/>
              <a:t>WUR STA receive </a:t>
            </a:r>
            <a:r>
              <a:rPr lang="en-US" altLang="ko-KR" dirty="0"/>
              <a:t>the </a:t>
            </a:r>
            <a:r>
              <a:rPr lang="en-US" altLang="ko-KR" dirty="0" smtClean="0"/>
              <a:t>WUR beacon frame</a:t>
            </a:r>
          </a:p>
          <a:p>
            <a:pPr lvl="1"/>
            <a:r>
              <a:rPr lang="en-US" altLang="ko-KR" dirty="0" smtClean="0"/>
              <a:t>However, unlike PCR, a WUR STA assigned to the secondary channel can not receive the WUR Beacon transmitted through the primary channel only</a:t>
            </a:r>
          </a:p>
          <a:p>
            <a:r>
              <a:rPr lang="en-US" altLang="ko-KR" dirty="0" smtClean="0"/>
              <a:t>So we should define a rule for WUR STA operating in secondary channel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996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Ground rule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AP follows </a:t>
            </a:r>
            <a:r>
              <a:rPr lang="en-US" altLang="ko-KR" dirty="0"/>
              <a:t>legacy multi-channel contending rule for </a:t>
            </a:r>
            <a:r>
              <a:rPr lang="en-US" altLang="ko-KR" dirty="0" smtClean="0"/>
              <a:t>FDMA transmission</a:t>
            </a:r>
          </a:p>
          <a:p>
            <a:pPr lvl="1"/>
            <a:r>
              <a:rPr lang="en-US" altLang="ko-KR" dirty="0" smtClean="0"/>
              <a:t>WUR Beacon frame can be transmitted in 20 MHz, 40 MHz, 80 MHz, or 160 MHz channel </a:t>
            </a:r>
          </a:p>
          <a:p>
            <a:pPr lvl="1"/>
            <a:r>
              <a:rPr lang="en-US" altLang="ko-KR" dirty="0" smtClean="0"/>
              <a:t>WUR Beacon cannot be </a:t>
            </a:r>
          </a:p>
          <a:p>
            <a:pPr marL="457200" lvl="1" indent="0">
              <a:buNone/>
            </a:pPr>
            <a:r>
              <a:rPr lang="en-US" altLang="ko-KR" dirty="0" smtClean="0"/>
              <a:t>     transmitted through </a:t>
            </a:r>
          </a:p>
          <a:p>
            <a:pPr marL="457200" lvl="1" indent="0">
              <a:buNone/>
            </a:pPr>
            <a:r>
              <a:rPr lang="en-US" altLang="ko-KR" dirty="0" smtClean="0"/>
              <a:t>     the secondary channel only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2018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800" y="3105150"/>
            <a:ext cx="4657474" cy="3448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860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WUR beacon is transmitted in all WUR channel</a:t>
            </a:r>
          </a:p>
          <a:p>
            <a:pPr lvl="1"/>
            <a:r>
              <a:rPr lang="en-US" altLang="ko-KR" dirty="0" smtClean="0"/>
              <a:t>All WUR STA can receive WUR beacon frame without channel switch</a:t>
            </a:r>
          </a:p>
          <a:p>
            <a:pPr lvl="1"/>
            <a:r>
              <a:rPr lang="en-US" altLang="ko-KR" dirty="0" smtClean="0"/>
              <a:t>However, WUR beacon frame cannot be transmitted on secondary channels when they are busy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2018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516" y="3886200"/>
            <a:ext cx="7696200" cy="2281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533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WUR beacon is transmitted in one WUR channel only</a:t>
            </a:r>
          </a:p>
          <a:p>
            <a:pPr lvl="1"/>
            <a:r>
              <a:rPr lang="en-US" altLang="ko-KR" dirty="0"/>
              <a:t>WUR STA has to switch its WUR operation channel for </a:t>
            </a:r>
            <a:r>
              <a:rPr lang="en-US" altLang="ko-KR" dirty="0" smtClean="0"/>
              <a:t>WUR beacon reception</a:t>
            </a:r>
            <a:endParaRPr lang="en-US" altLang="ko-KR" dirty="0"/>
          </a:p>
          <a:p>
            <a:pPr lvl="1"/>
            <a:r>
              <a:rPr lang="en-US" altLang="ko-KR" dirty="0"/>
              <a:t>After receiving WUR beacon, the WUR STA will return to its WUR operating channel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2018</a:t>
            </a:r>
            <a:endParaRPr 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850" y="3886200"/>
            <a:ext cx="7524750" cy="2545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496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Other options ?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 presentation was submitted in January meeting </a:t>
            </a:r>
          </a:p>
          <a:p>
            <a:pPr lvl="1"/>
            <a:r>
              <a:rPr lang="en-US" altLang="zh-CN" dirty="0" smtClean="0"/>
              <a:t>It discussed </a:t>
            </a:r>
            <a:r>
              <a:rPr lang="en-US" altLang="zh-CN" dirty="0"/>
              <a:t>two approaches to send WUR beacon on multiple WUR </a:t>
            </a:r>
            <a:r>
              <a:rPr lang="en-US" altLang="zh-CN" dirty="0" smtClean="0"/>
              <a:t>channels [2]</a:t>
            </a:r>
          </a:p>
          <a:p>
            <a:pPr lvl="1"/>
            <a:endParaRPr lang="en-US" altLang="zh-CN" dirty="0"/>
          </a:p>
          <a:p>
            <a:pPr lvl="1"/>
            <a:endParaRPr lang="en-US" altLang="zh-CN" dirty="0" smtClean="0"/>
          </a:p>
          <a:p>
            <a:pPr lvl="1"/>
            <a:endParaRPr lang="en-US" altLang="zh-CN" dirty="0"/>
          </a:p>
          <a:p>
            <a:pPr lvl="1"/>
            <a:endParaRPr lang="en-US" altLang="zh-CN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2018</a:t>
            </a:r>
            <a:endParaRPr lang="en-US" dirty="0"/>
          </a:p>
        </p:txBody>
      </p:sp>
      <p:graphicFrame>
        <p:nvGraphicFramePr>
          <p:cNvPr id="7" name="对象 4"/>
          <p:cNvGraphicFramePr/>
          <p:nvPr>
            <p:extLst>
              <p:ext uri="{D42A27DB-BD31-4B8C-83A1-F6EECF244321}">
                <p14:modId xmlns:p14="http://schemas.microsoft.com/office/powerpoint/2010/main" val="2666167788"/>
              </p:ext>
            </p:extLst>
          </p:nvPr>
        </p:nvGraphicFramePr>
        <p:xfrm>
          <a:off x="198161" y="3276601"/>
          <a:ext cx="4128136" cy="13715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Visio" r:id="rId3" imgW="6736890" imgH="2219664" progId="Visio.Drawing.11">
                  <p:embed/>
                </p:oleObj>
              </mc:Choice>
              <mc:Fallback>
                <p:oleObj name="Visio" r:id="rId3" imgW="6736890" imgH="2219664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8161" y="3276601"/>
                        <a:ext cx="4128136" cy="1371599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5"/>
          <p:cNvGraphicFramePr/>
          <p:nvPr>
            <p:extLst>
              <p:ext uri="{D42A27DB-BD31-4B8C-83A1-F6EECF244321}">
                <p14:modId xmlns:p14="http://schemas.microsoft.com/office/powerpoint/2010/main" val="2386428496"/>
              </p:ext>
            </p:extLst>
          </p:nvPr>
        </p:nvGraphicFramePr>
        <p:xfrm>
          <a:off x="4349301" y="3276600"/>
          <a:ext cx="4787264" cy="13715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Visio" r:id="rId5" imgW="6736890" imgH="2219664" progId="Visio.Drawing.11">
                  <p:embed/>
                </p:oleObj>
              </mc:Choice>
              <mc:Fallback>
                <p:oleObj name="Visio" r:id="rId5" imgW="6736890" imgH="2219664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349301" y="3276600"/>
                        <a:ext cx="4787264" cy="1371599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1384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Option 1: WUR beacon is transmitted in all WUR channel</a:t>
            </a:r>
          </a:p>
          <a:p>
            <a:pPr lvl="1"/>
            <a:r>
              <a:rPr lang="en-US" altLang="ko-KR" dirty="0" smtClean="0"/>
              <a:t>Sometimes WUR beacon frame cannot be transmitted in secondary channel(s) </a:t>
            </a:r>
          </a:p>
          <a:p>
            <a:pPr lvl="1"/>
            <a:r>
              <a:rPr lang="en-US" altLang="ko-KR" dirty="0" smtClean="0"/>
              <a:t>If the WUR STA operating on secondary channel could not receive continuous WUR beacon frames, it may lose its synchronization </a:t>
            </a:r>
          </a:p>
          <a:p>
            <a:pPr lvl="1"/>
            <a:r>
              <a:rPr lang="en-US" altLang="ko-KR" dirty="0" smtClean="0"/>
              <a:t>There should be supplement beacon transmission for the WUR STA operated </a:t>
            </a:r>
            <a:r>
              <a:rPr lang="en-US" altLang="ko-KR" dirty="0"/>
              <a:t>on the second </a:t>
            </a:r>
            <a:r>
              <a:rPr lang="en-US" altLang="ko-KR" dirty="0" smtClean="0"/>
              <a:t>channels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5594877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76688</TotalTime>
  <Words>744</Words>
  <Application>Microsoft Office PowerPoint</Application>
  <PresentationFormat>화면 슬라이드 쇼(4:3)</PresentationFormat>
  <Paragraphs>123</Paragraphs>
  <Slides>13</Slides>
  <Notes>0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9" baseType="lpstr">
      <vt:lpstr>굴림</vt:lpstr>
      <vt:lpstr>맑은 고딕</vt:lpstr>
      <vt:lpstr>Arial</vt:lpstr>
      <vt:lpstr>Times New Roman</vt:lpstr>
      <vt:lpstr>802-11-Submission</vt:lpstr>
      <vt:lpstr>Visio</vt:lpstr>
      <vt:lpstr>WUR Beacon transmission</vt:lpstr>
      <vt:lpstr>Introduction</vt:lpstr>
      <vt:lpstr>FDMA</vt:lpstr>
      <vt:lpstr>WUR Beacon</vt:lpstr>
      <vt:lpstr>Ground rule</vt:lpstr>
      <vt:lpstr>Option 1</vt:lpstr>
      <vt:lpstr>Option 2</vt:lpstr>
      <vt:lpstr>Other options ?</vt:lpstr>
      <vt:lpstr>Discussion</vt:lpstr>
      <vt:lpstr>Discussion</vt:lpstr>
      <vt:lpstr>Summary</vt:lpstr>
      <vt:lpstr>Reference</vt:lpstr>
      <vt:lpstr>Straw poll 1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Efficient multicast transmission for dense WLAN environment</dc:title>
  <dc:creator>Jeongki Kim</dc:creator>
  <cp:lastModifiedBy>김서욱/선임연구원/차세대표준(연)IoT팀(suhwook.kim@lge.com)</cp:lastModifiedBy>
  <cp:revision>1683</cp:revision>
  <cp:lastPrinted>1998-02-10T13:28:06Z</cp:lastPrinted>
  <dcterms:created xsi:type="dcterms:W3CDTF">2007-05-21T21:00:37Z</dcterms:created>
  <dcterms:modified xsi:type="dcterms:W3CDTF">2018-05-04T02:02:05Z</dcterms:modified>
</cp:coreProperties>
</file>