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77" r:id="rId15"/>
    <p:sldId id="27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802.11-18/0689r0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2018-04-18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17" name="Document" r:id="rId5" imgW="8258040" imgH="2553693" progId="Word.Document.8">
                  <p:embed/>
                </p:oleObj>
              </mc:Choice>
              <mc:Fallback>
                <p:oleObj name="Document" r:id="rId5" imgW="8258040" imgH="2553693" progId="Word.Document.8">
                  <p:embed/>
                  <p:pic>
                    <p:nvPicPr>
                      <p:cNvPr id="0" name="Picture 3"/>
                      <p:cNvPicPr>
                        <a:picLocks noChangeAspect="1" noChangeArrowheads="1"/>
                      </p:cNvPicPr>
                      <p:nvPr/>
                    </p:nvPicPr>
                    <p:blipFill>
                      <a:blip r:embed="rId6"/>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Stephane Baron and Cannon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May 02,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1932111072"/>
              </p:ext>
            </p:extLst>
          </p:nvPr>
        </p:nvGraphicFramePr>
        <p:xfrm>
          <a:off x="4114800" y="3043238"/>
          <a:ext cx="2590800" cy="2185988"/>
        </p:xfrm>
        <a:graphic>
          <a:graphicData uri="http://schemas.openxmlformats.org/presentationml/2006/ole">
            <mc:AlternateContent xmlns:mc="http://schemas.openxmlformats.org/markup-compatibility/2006">
              <mc:Choice xmlns:v="urn:schemas-microsoft-com:vml" Requires="v">
                <p:oleObj spid="_x0000_s4098"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2590800" cy="2185988"/>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May 0</a:t>
            </a:r>
            <a:r>
              <a:rPr lang="en-US" altLang="en-US" dirty="0"/>
              <a:t>3</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May 0</a:t>
            </a:r>
            <a:r>
              <a:rPr lang="en-US" altLang="en-US" dirty="0"/>
              <a:t>4</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Rennes</a:t>
            </a:r>
            <a:r>
              <a:rPr lang="en-US" altLang="en-US" sz="4000" dirty="0" smtClean="0">
                <a:latin typeface="Arial" panose="020B0604020202020204" pitchFamily="34" charset="0"/>
              </a:rPr>
              <a:t>, France</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2-4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701</TotalTime>
  <Words>819</Words>
  <Application>Microsoft Office PowerPoint</Application>
  <PresentationFormat>On-screen Show (4:3)</PresentationFormat>
  <Paragraphs>157</Paragraphs>
  <Slides>15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6"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97-2003 Worksheet</vt:lpstr>
      <vt:lpstr>TGax May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May 02, 2018</vt:lpstr>
      <vt:lpstr>Submissions</vt:lpstr>
      <vt:lpstr>Agenda for Thursday May 03, 2018 </vt:lpstr>
      <vt:lpstr>Agenda for Friday May 04,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41</cp:revision>
  <cp:lastPrinted>1601-01-01T00:00:00Z</cp:lastPrinted>
  <dcterms:created xsi:type="dcterms:W3CDTF">2017-01-26T15:28:16Z</dcterms:created>
  <dcterms:modified xsi:type="dcterms:W3CDTF">2018-04-18T20:14:29Z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1524082073</vt:lpwstr>
  </property>
</Properties>
</file>