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802.11-18/0689r0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7"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932111072"/>
              </p:ext>
            </p:extLst>
          </p:nvPr>
        </p:nvGraphicFramePr>
        <p:xfrm>
          <a:off x="4114800" y="3043238"/>
          <a:ext cx="2590800" cy="2185988"/>
        </p:xfrm>
        <a:graphic>
          <a:graphicData uri="http://schemas.openxmlformats.org/presentationml/2006/ole">
            <mc:AlternateContent xmlns:mc="http://schemas.openxmlformats.org/markup-compatibility/2006">
              <mc:Choice xmlns:v="urn:schemas-microsoft-com:vml" Requires="v">
                <p:oleObj spid="_x0000_s4098"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590800" cy="2185988"/>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701</TotalTime>
  <Words>819</Words>
  <Application>Microsoft Office PowerPoint</Application>
  <PresentationFormat>On-screen Show (4:3)</PresentationFormat>
  <Paragraphs>157</Paragraphs>
  <Slides>15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6"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97-2003 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Agenda for Thursday May 03, 2018 </vt:lpstr>
      <vt:lpstr>Agenda for Friday May 04,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41</cp:revision>
  <cp:lastPrinted>1601-01-01T00:00:00Z</cp:lastPrinted>
  <dcterms:created xsi:type="dcterms:W3CDTF">2017-01-26T15:28:16Z</dcterms:created>
  <dcterms:modified xsi:type="dcterms:W3CDTF">2018-04-18T20:14:29Z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