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75" r:id="rId3"/>
    <p:sldId id="485" r:id="rId4"/>
    <p:sldId id="493" r:id="rId5"/>
    <p:sldId id="494" r:id="rId6"/>
    <p:sldId id="486" r:id="rId7"/>
    <p:sldId id="491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4F81BD"/>
    <a:srgbClr val="FFFFFF"/>
    <a:srgbClr val="009999"/>
    <a:srgbClr val="00CC99"/>
    <a:srgbClr val="99CCFF"/>
    <a:srgbClr val="4A7EBB"/>
    <a:srgbClr val="00956F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 varScale="1">
        <p:scale>
          <a:sx n="68" d="100"/>
          <a:sy n="68" d="100"/>
        </p:scale>
        <p:origin x="1264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73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92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480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684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700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687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802.11-18/0677r0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April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“Speak only when spoken to” mode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2018-04-10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9908"/>
              </p:ext>
            </p:extLst>
          </p:nvPr>
        </p:nvGraphicFramePr>
        <p:xfrm>
          <a:off x="566738" y="3060700"/>
          <a:ext cx="78454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" name="Document" r:id="rId4" imgW="8526058" imgH="2465301" progId="Word.Document.8">
                  <p:embed/>
                </p:oleObj>
              </mc:Choice>
              <mc:Fallback>
                <p:oleObj name="Document" r:id="rId4" imgW="8526058" imgH="24653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060700"/>
                        <a:ext cx="7845425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It would be very useful for at least one purpose (managing 11b-only devices within g/n/</a:t>
            </a:r>
            <a:r>
              <a:rPr lang="en-GB" b="0" dirty="0" err="1">
                <a:latin typeface="Calibri" pitchFamily="34" charset="0"/>
              </a:rPr>
              <a:t>ax</a:t>
            </a:r>
            <a:r>
              <a:rPr lang="en-GB" b="0" dirty="0">
                <a:latin typeface="Calibri" pitchFamily="34" charset="0"/>
              </a:rPr>
              <a:t> BSSs), and useful for other purposes, to have a “speak only when spoken to” mode of operation. This presentation describes some of the motivating uses.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CIDs addressed: 1589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04195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A primary use case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2.4GHz devices from 11g on must use single-tone protection mechanisms when 11b-only (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</a:rPr>
              <a:t>NonERP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) devices are associated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Cf. 10.27.2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There are relatively few currently deployed 11b-only devices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But for IoT devices, this is a desirable design option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It is commonly asserted that omitting OFDM 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modes entirely enables low power consumption, and the use of coin cell batteries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An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d it only takes one such device in a BSS to trigger the protection mode requirement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Some common estimates are that a single 11b-only device associating can ca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use an immediate 30% drop in BSS throughput—even if that device transmits only rarely</a:t>
            </a:r>
            <a:endParaRPr lang="en-GB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274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A primary use case—II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The “speak-only-when-spoken-to” mode would provide a simple way of avoiding the throughput penalty, while still preserving the same level of coexistence: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The (new, IoT-oriented) 11b-only non-AP STA could associate and enter speak-only-when-spoken-to mode: the STA would only be able to transmit when permitted (poll, TWT, RAW, or other)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So no need for the AP to use single-tone protection mechanisms, on behalf of that STA, at any other time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More generally, this provides a way of managing multiple PHYs in future: no need to have longer and longer preambles incorporating every previous generation</a:t>
            </a:r>
          </a:p>
        </p:txBody>
      </p:sp>
    </p:spTree>
    <p:extLst>
      <p:ext uri="{BB962C8B-B14F-4D97-AF65-F5344CB8AC3E}">
        <p14:creationId xmlns:p14="http://schemas.microsoft.com/office/powerpoint/2010/main" val="824868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A second use case*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With deployed APs implementing ever-greater numbers of spatial streams, uplink transmissions can be received successfully at correspondingly lower received signal levels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However, there’s a catch: the AP has to set its CCA threshold at a correspondingly low level; and setting the level too low will cause deferral for OBSS traffic too often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The “speak-only-when-spoken-to” mode provides a simple way of optimizing operation: the AP can modify its CCA threshold dynamically—low levels when polling devices for which that is necessary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98D134-A9BC-4095-8DC2-49FE2E946669}"/>
              </a:ext>
            </a:extLst>
          </p:cNvPr>
          <p:cNvSpPr txBox="1"/>
          <p:nvPr/>
        </p:nvSpPr>
        <p:spPr>
          <a:xfrm>
            <a:off x="685800" y="6002923"/>
            <a:ext cx="7244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* If there were only one use, it would be reasonable to tie the mode to that one case</a:t>
            </a:r>
          </a:p>
        </p:txBody>
      </p:sp>
    </p:spTree>
    <p:extLst>
      <p:ext uri="{BB962C8B-B14F-4D97-AF65-F5344CB8AC3E}">
        <p14:creationId xmlns:p14="http://schemas.microsoft.com/office/powerpoint/2010/main" val="34217853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Discussion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There are many possibilities for the enabling protocol: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Setup &amp; teardown to 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negotiate how often the STA needs to be polled, renegotiate, allow interrupts, etc.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Mandatory or optional (</a:t>
            </a: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or 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both as variants)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5496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Calibri" pitchFamily="34" charset="0"/>
              </a:rPr>
              <a:t>Straw poll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rgbClr val="2E75B6"/>
                </a:solidFill>
                <a:latin typeface="Calibri" pitchFamily="34" charset="0"/>
              </a:rPr>
              <a:t>Do you support (in principle) adding definitions and supporting protocol for speak-only-when-spoken-to mode?</a:t>
            </a:r>
            <a:endParaRPr lang="en-GB" b="0" dirty="0">
              <a:solidFill>
                <a:schemeClr val="tx1"/>
              </a:solidFill>
              <a:latin typeface="Calibri" pitchFamily="34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Yes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No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Need more detail but generally supportive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Need more detail but generally not supportive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No opinion</a:t>
            </a:r>
          </a:p>
        </p:txBody>
      </p:sp>
    </p:spTree>
    <p:extLst>
      <p:ext uri="{BB962C8B-B14F-4D97-AF65-F5344CB8AC3E}">
        <p14:creationId xmlns:p14="http://schemas.microsoft.com/office/powerpoint/2010/main" val="951126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77627</TotalTime>
  <Words>619</Words>
  <Application>Microsoft Office PowerPoint</Application>
  <PresentationFormat>On-screen Show (4:3)</PresentationFormat>
  <Paragraphs>86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Arial</vt:lpstr>
      <vt:lpstr>Calibri</vt:lpstr>
      <vt:lpstr>Times New Roman</vt:lpstr>
      <vt:lpstr>802-11-Submission</vt:lpstr>
      <vt:lpstr>Document</vt:lpstr>
      <vt:lpstr>“Speak only when spoken to” mode</vt:lpstr>
      <vt:lpstr>Abstract</vt:lpstr>
      <vt:lpstr>A primary use case</vt:lpstr>
      <vt:lpstr>A primary use case—II</vt:lpstr>
      <vt:lpstr>A second use case*</vt:lpstr>
      <vt:lpstr>Discussion</vt:lpstr>
      <vt:lpstr>Straw poll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CCA Sensitivity</dc:title>
  <dc:creator>Sean Coffey</dc:creator>
  <cp:lastModifiedBy>Sean Coffey</cp:lastModifiedBy>
  <cp:revision>1101</cp:revision>
  <cp:lastPrinted>1601-01-01T00:00:00Z</cp:lastPrinted>
  <dcterms:created xsi:type="dcterms:W3CDTF">2014-07-14T14:49:11Z</dcterms:created>
  <dcterms:modified xsi:type="dcterms:W3CDTF">2018-04-10T17:12:53Z</dcterms:modified>
</cp:coreProperties>
</file>