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475" r:id="rId3"/>
    <p:sldId id="485" r:id="rId4"/>
    <p:sldId id="486" r:id="rId5"/>
    <p:sldId id="492" r:id="rId6"/>
    <p:sldId id="491" r:id="rId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4F81BD"/>
    <a:srgbClr val="FFFFFF"/>
    <a:srgbClr val="009999"/>
    <a:srgbClr val="00CC99"/>
    <a:srgbClr val="99CCFF"/>
    <a:srgbClr val="4A7EBB"/>
    <a:srgbClr val="00956F"/>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133" autoAdjust="0"/>
  </p:normalViewPr>
  <p:slideViewPr>
    <p:cSldViewPr>
      <p:cViewPr varScale="1">
        <p:scale>
          <a:sx n="68" d="100"/>
          <a:sy n="68" d="100"/>
        </p:scale>
        <p:origin x="1264" y="64"/>
      </p:cViewPr>
      <p:guideLst>
        <p:guide orient="horz" pos="2160"/>
        <p:guide pos="2880"/>
      </p:guideLst>
    </p:cSldViewPr>
  </p:slideViewPr>
  <p:outlineViewPr>
    <p:cViewPr varScale="1">
      <p:scale>
        <a:sx n="170" d="200"/>
        <a:sy n="170" d="200"/>
      </p:scale>
      <p:origin x="0" y="-42056"/>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802.11-17/1479r1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Sean Coffey, Realtek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802.11-17/1479r1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2017</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Sean Coffey, Realtek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762739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96928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78700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49644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057687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2018</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Sean Coffey, Realtek</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2018</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2018</a:t>
            </a:r>
            <a:endParaRPr lang="en-GB" dirty="0"/>
          </a:p>
        </p:txBody>
      </p:sp>
      <p:sp>
        <p:nvSpPr>
          <p:cNvPr id="6" name="Footer Placeholder 5"/>
          <p:cNvSpPr>
            <a:spLocks noGrp="1"/>
          </p:cNvSpPr>
          <p:nvPr>
            <p:ph type="ftr" idx="11"/>
          </p:nvPr>
        </p:nvSpPr>
        <p:spPr/>
        <p:txBody>
          <a:bodyPr/>
          <a:lstStyle>
            <a:lvl1pPr>
              <a:defRPr/>
            </a:lvl1pPr>
          </a:lstStyle>
          <a:p>
            <a:r>
              <a:rPr lang="en-GB" dirty="0"/>
              <a:t>Sean Coffey, Realtek</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Sean Coffey, Realtek</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2018</a:t>
            </a:r>
            <a:endParaRPr lang="en-GB" dirty="0"/>
          </a:p>
        </p:txBody>
      </p:sp>
      <p:sp>
        <p:nvSpPr>
          <p:cNvPr id="4" name="Footer Placeholder 3"/>
          <p:cNvSpPr>
            <a:spLocks noGrp="1"/>
          </p:cNvSpPr>
          <p:nvPr>
            <p:ph type="ftr" idx="11"/>
          </p:nvPr>
        </p:nvSpPr>
        <p:spPr/>
        <p:txBody>
          <a:bodyPr/>
          <a:lstStyle>
            <a:lvl1pPr>
              <a:defRPr/>
            </a:lvl1pPr>
          </a:lstStyle>
          <a:p>
            <a:r>
              <a:rPr lang="en-GB" dirty="0"/>
              <a:t>Sean Coffey, Realtek</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2018</a:t>
            </a:r>
            <a:endParaRPr lang="en-GB" dirty="0"/>
          </a:p>
        </p:txBody>
      </p:sp>
      <p:sp>
        <p:nvSpPr>
          <p:cNvPr id="3" name="Footer Placeholder 2"/>
          <p:cNvSpPr>
            <a:spLocks noGrp="1"/>
          </p:cNvSpPr>
          <p:nvPr>
            <p:ph type="ftr" idx="11"/>
          </p:nvPr>
        </p:nvSpPr>
        <p:spPr/>
        <p:txBody>
          <a:bodyPr/>
          <a:lstStyle>
            <a:lvl1pPr>
              <a:defRPr/>
            </a:lvl1pPr>
          </a:lstStyle>
          <a:p>
            <a:r>
              <a:rPr lang="en-GB" dirty="0"/>
              <a:t>Sean Coffey, Realtek</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2018</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2018</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Sean Coffey, Realtek</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802.11-18/0673r0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13232" y="356616"/>
            <a:ext cx="2303451" cy="273050"/>
          </a:xfrm>
        </p:spPr>
        <p:txBody>
          <a:bodyPr/>
          <a:lstStyle/>
          <a:p>
            <a:r>
              <a:rPr lang="en-US"/>
              <a:t>April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9906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ERP Rates</a:t>
            </a:r>
          </a:p>
        </p:txBody>
      </p:sp>
      <p:sp>
        <p:nvSpPr>
          <p:cNvPr id="3074" name="Rectangle 2"/>
          <p:cNvSpPr>
            <a:spLocks noGrp="1" noChangeArrowheads="1"/>
          </p:cNvSpPr>
          <p:nvPr>
            <p:ph type="body" idx="1"/>
          </p:nvPr>
        </p:nvSpPr>
        <p:spPr>
          <a:xfrm>
            <a:off x="685800" y="21939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Calibri" pitchFamily="34" charset="0"/>
              </a:rPr>
              <a:t>Date:</a:t>
            </a:r>
            <a:r>
              <a:rPr lang="en-GB" sz="2000" b="0" dirty="0">
                <a:latin typeface="Calibri" pitchFamily="34" charset="0"/>
              </a:rPr>
              <a:t> 2018-04-10</a:t>
            </a:r>
          </a:p>
        </p:txBody>
      </p:sp>
      <p:graphicFrame>
        <p:nvGraphicFramePr>
          <p:cNvPr id="9" name="Object 3"/>
          <p:cNvGraphicFramePr>
            <a:graphicFrameLocks noChangeAspect="1"/>
          </p:cNvGraphicFramePr>
          <p:nvPr>
            <p:extLst>
              <p:ext uri="{D42A27DB-BD31-4B8C-83A1-F6EECF244321}">
                <p14:modId xmlns:p14="http://schemas.microsoft.com/office/powerpoint/2010/main" val="31789908"/>
              </p:ext>
            </p:extLst>
          </p:nvPr>
        </p:nvGraphicFramePr>
        <p:xfrm>
          <a:off x="566738" y="3060700"/>
          <a:ext cx="7845425" cy="2273300"/>
        </p:xfrm>
        <a:graphic>
          <a:graphicData uri="http://schemas.openxmlformats.org/presentationml/2006/ole">
            <mc:AlternateContent xmlns:mc="http://schemas.openxmlformats.org/markup-compatibility/2006">
              <mc:Choice xmlns:v="urn:schemas-microsoft-com:vml" Requires="v">
                <p:oleObj spid="_x0000_s1632" name="Document" r:id="rId4" imgW="8526058" imgH="2465301" progId="Word.Document.8">
                  <p:embed/>
                </p:oleObj>
              </mc:Choice>
              <mc:Fallback>
                <p:oleObj name="Document" r:id="rId4" imgW="8526058" imgH="2465301" progId="Word.Document.8">
                  <p:embed/>
                  <p:pic>
                    <p:nvPicPr>
                      <p:cNvPr id="3075" name="Object 3"/>
                      <p:cNvPicPr>
                        <a:picLocks noChangeAspect="1" noChangeArrowheads="1"/>
                      </p:cNvPicPr>
                      <p:nvPr/>
                    </p:nvPicPr>
                    <p:blipFill>
                      <a:blip r:embed="rId5"/>
                      <a:srcRect/>
                      <a:stretch>
                        <a:fillRect/>
                      </a:stretch>
                    </p:blipFill>
                    <p:spPr bwMode="auto">
                      <a:xfrm>
                        <a:off x="566738" y="3060700"/>
                        <a:ext cx="7845425" cy="22733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April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Abstract</a:t>
            </a:r>
          </a:p>
        </p:txBody>
      </p:sp>
      <p:sp>
        <p:nvSpPr>
          <p:cNvPr id="4098" name="Rectangle 2"/>
          <p:cNvSpPr>
            <a:spLocks noGrp="1" noChangeArrowheads="1"/>
          </p:cNvSpPr>
          <p:nvPr>
            <p:ph type="body" idx="1"/>
          </p:nvPr>
        </p:nvSpPr>
        <p:spPr>
          <a:xfrm>
            <a:off x="685800" y="1981200"/>
            <a:ext cx="8153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latin typeface="Calibri" pitchFamily="34" charset="0"/>
              </a:rPr>
              <a:t>For very low power, low data rate IoT applications, devices operating at 2.4GHz may choose baseline 802.11, 802.11b (HT), or 802.11g (ERP). Each poses some problems. ERP devices are required to support 1, 2, 5.5, 11, 6, 12, and 24 </a:t>
            </a:r>
            <a:r>
              <a:rPr lang="en-GB" b="0" dirty="0" err="1">
                <a:latin typeface="Calibri" pitchFamily="34" charset="0"/>
              </a:rPr>
              <a:t>Mbps</a:t>
            </a:r>
            <a:r>
              <a:rPr lang="en-GB" b="0" dirty="0">
                <a:latin typeface="Calibri" pitchFamily="34" charset="0"/>
              </a:rPr>
              <a:t> rates: the OFDM rates are burdensome and the data rates are overkill. On the other hand, DSSS and HT devices don’t support the 6 </a:t>
            </a:r>
            <a:r>
              <a:rPr lang="en-GB" b="0" dirty="0" err="1">
                <a:latin typeface="Calibri" pitchFamily="34" charset="0"/>
              </a:rPr>
              <a:t>Mbps</a:t>
            </a:r>
            <a:r>
              <a:rPr lang="en-GB" b="0" dirty="0">
                <a:latin typeface="Calibri" pitchFamily="34" charset="0"/>
              </a:rPr>
              <a:t> OFDM preamble, and require protection modes, lowering BSS throughput appreciably.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latin typeface="Calibri" pitchFamily="34" charset="0"/>
              </a:rPr>
              <a:t>It would be useful to allow reduced functionality ERP devices, (1 and 6 </a:t>
            </a:r>
            <a:r>
              <a:rPr lang="en-GB" b="0" dirty="0" err="1">
                <a:latin typeface="Calibri" pitchFamily="34" charset="0"/>
              </a:rPr>
              <a:t>Mbps</a:t>
            </a:r>
            <a:r>
              <a:rPr lang="en-GB" b="0" dirty="0">
                <a:latin typeface="Calibri" pitchFamily="34" charset="0"/>
              </a:rPr>
              <a:t>, or any other subset of ERP rates).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latin typeface="Calibri"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latin typeface="Calibri" pitchFamily="34" charset="0"/>
              </a:rPr>
              <a:t>CIDs addressed: 1599</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latin typeface="Calibri" pitchFamily="34" charset="0"/>
              </a:rPr>
              <a:t>	</a:t>
            </a:r>
          </a:p>
        </p:txBody>
      </p:sp>
    </p:spTree>
    <p:extLst>
      <p:ext uri="{BB962C8B-B14F-4D97-AF65-F5344CB8AC3E}">
        <p14:creationId xmlns:p14="http://schemas.microsoft.com/office/powerpoint/2010/main" val="37041959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April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Text (partial)</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solidFill>
                <a:latin typeface="Calibri" pitchFamily="34" charset="0"/>
              </a:rPr>
              <a:t>“</a:t>
            </a:r>
            <a:r>
              <a:rPr lang="en-US" b="0" dirty="0">
                <a:solidFill>
                  <a:schemeClr val="tx1"/>
                </a:solidFill>
                <a:latin typeface="Calibri" pitchFamily="34" charset="0"/>
              </a:rPr>
              <a:t>A second PHY, denoted Variant ERP (VERP), is defined by extension in this subclause. The VERP differs from the ERP in that a VERP STA may support transmission and reception of any nonempty subset of ERP data rates and associated preambles and protection modes, and no other data rates and associated preambles and protection modes. In all other respects the VERP and ERP are identical.“</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solidFill>
                <a:schemeClr val="tx1"/>
              </a:solidFill>
              <a:latin typeface="Calibri" pitchFamily="34"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solidFill>
                  <a:schemeClr val="tx1"/>
                </a:solidFill>
                <a:latin typeface="Calibri" pitchFamily="34" charset="0"/>
              </a:rPr>
              <a:t>VERP non-AP STA associates as an ERP STA, then sends TBD additional messaging to signal its true rates</a:t>
            </a:r>
            <a:endParaRPr lang="en-GB" b="0" dirty="0">
              <a:solidFill>
                <a:schemeClr val="tx1"/>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b="0" i="1" dirty="0">
              <a:solidFill>
                <a:schemeClr val="tx1"/>
              </a:solidFill>
              <a:latin typeface="Calibri" pitchFamily="34" charset="0"/>
            </a:endParaRPr>
          </a:p>
        </p:txBody>
      </p:sp>
    </p:spTree>
    <p:extLst>
      <p:ext uri="{BB962C8B-B14F-4D97-AF65-F5344CB8AC3E}">
        <p14:creationId xmlns:p14="http://schemas.microsoft.com/office/powerpoint/2010/main" val="35852747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April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Discussion</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solidFill>
                <a:latin typeface="Calibri" pitchFamily="34" charset="0"/>
              </a:rPr>
              <a:t>Any idea of this type requires discussion of additional cases: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solidFill>
                <a:latin typeface="Calibri" pitchFamily="34" charset="0"/>
              </a:rPr>
              <a:t>What is the AP required to do if a VERP STA associates?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solidFill>
                <a:latin typeface="Calibri" pitchFamily="34" charset="0"/>
              </a:rPr>
              <a:t>What if the AP is legacy and does not understand the additional messaging?</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solidFill>
                <a:latin typeface="Calibri" pitchFamily="34" charset="0"/>
              </a:rPr>
              <a:t>How does coexistence work if the VERP is all single-tone or all OFDM? </a:t>
            </a:r>
          </a:p>
        </p:txBody>
      </p:sp>
    </p:spTree>
    <p:extLst>
      <p:ext uri="{BB962C8B-B14F-4D97-AF65-F5344CB8AC3E}">
        <p14:creationId xmlns:p14="http://schemas.microsoft.com/office/powerpoint/2010/main" val="24585496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April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5</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Discussion—II</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lumMod val="65000"/>
                    <a:lumOff val="35000"/>
                  </a:schemeClr>
                </a:solidFill>
                <a:latin typeface="Calibri" pitchFamily="34" charset="0"/>
              </a:rPr>
              <a:t>What is the AP required to do if a VERP STA associates?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solidFill>
                <a:latin typeface="Calibri" pitchFamily="34" charset="0"/>
              </a:rPr>
              <a:t>Transmissions to the VERP are required to be one of the supported rates (if AP understands additional messaging</a:t>
            </a:r>
            <a:r>
              <a:rPr lang="en-GB" dirty="0">
                <a:solidFill>
                  <a:schemeClr val="tx1"/>
                </a:solidFill>
                <a:latin typeface="Calibri" pitchFamily="34" charset="0"/>
              </a:rPr>
              <a: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solidFill>
                <a:latin typeface="Calibri" pitchFamily="34" charset="0"/>
              </a:rPr>
              <a:t>But </a:t>
            </a:r>
            <a:r>
              <a:rPr lang="en-GB" dirty="0">
                <a:solidFill>
                  <a:schemeClr val="tx1"/>
                </a:solidFill>
                <a:latin typeface="Calibri" pitchFamily="34" charset="0"/>
              </a:rPr>
              <a:t>there are no other requirements: beacons, protection methods, etc. don’t have to belong to those rates</a:t>
            </a:r>
            <a:endParaRPr lang="en-GB" b="0" dirty="0">
              <a:solidFill>
                <a:schemeClr val="tx1"/>
              </a:solidFill>
              <a:latin typeface="Calibri" pitchFamily="34"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lumMod val="65000"/>
                    <a:lumOff val="35000"/>
                  </a:schemeClr>
                </a:solidFill>
                <a:latin typeface="Calibri" pitchFamily="34" charset="0"/>
              </a:rPr>
              <a:t>What if the AP is legacy?</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lumMod val="65000"/>
                    <a:lumOff val="35000"/>
                  </a:schemeClr>
                </a:solidFill>
                <a:latin typeface="Calibri" pitchFamily="34" charset="0"/>
              </a:rPr>
              <a:t>AP thinks VERP </a:t>
            </a:r>
            <a:r>
              <a:rPr lang="en-GB" dirty="0">
                <a:solidFill>
                  <a:schemeClr val="tx1">
                    <a:lumMod val="65000"/>
                    <a:lumOff val="35000"/>
                  </a:schemeClr>
                </a:solidFill>
                <a:latin typeface="Calibri" pitchFamily="34" charset="0"/>
              </a:rPr>
              <a:t>has implemented all mandatory ERP rates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lumMod val="65000"/>
                    <a:lumOff val="35000"/>
                  </a:schemeClr>
                </a:solidFill>
                <a:latin typeface="Calibri" pitchFamily="34" charset="0"/>
              </a:rPr>
              <a:t>Some ERP rates may not work because of range; VERP devices with lowest data rates in each category should still work fine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lumMod val="65000"/>
                    <a:lumOff val="35000"/>
                  </a:schemeClr>
                </a:solidFill>
                <a:latin typeface="Calibri" pitchFamily="34" charset="0"/>
              </a:rPr>
              <a:t>How does coexistence work with all-DSSS-CCK, all-OFDM?</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lumMod val="65000"/>
                    <a:lumOff val="35000"/>
                  </a:schemeClr>
                </a:solidFill>
                <a:latin typeface="Calibri" pitchFamily="34" charset="0"/>
              </a:rPr>
              <a:t>Always have energy detect; VERP suitable for low duty cycle (vendo</a:t>
            </a:r>
            <a:r>
              <a:rPr lang="en-GB" dirty="0">
                <a:solidFill>
                  <a:schemeClr val="tx1">
                    <a:lumMod val="65000"/>
                    <a:lumOff val="35000"/>
                  </a:schemeClr>
                </a:solidFill>
                <a:latin typeface="Calibri" pitchFamily="34" charset="0"/>
              </a:rPr>
              <a:t>r has incentive to choose rates that work well)</a:t>
            </a:r>
            <a:r>
              <a:rPr lang="en-GB" b="0" dirty="0">
                <a:solidFill>
                  <a:schemeClr val="tx1">
                    <a:lumMod val="65000"/>
                    <a:lumOff val="35000"/>
                  </a:schemeClr>
                </a:solidFill>
                <a:latin typeface="Calibri" pitchFamily="34" charset="0"/>
              </a:rPr>
              <a:t> </a:t>
            </a:r>
          </a:p>
        </p:txBody>
      </p:sp>
    </p:spTree>
    <p:extLst>
      <p:ext uri="{BB962C8B-B14F-4D97-AF65-F5344CB8AC3E}">
        <p14:creationId xmlns:p14="http://schemas.microsoft.com/office/powerpoint/2010/main" val="41443651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April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6</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Calibri" pitchFamily="34" charset="0"/>
              </a:rPr>
              <a:t>Straw poll</a:t>
            </a:r>
            <a:endParaRPr lang="en-GB" dirty="0">
              <a:latin typeface="Calibri" pitchFamily="34" charset="0"/>
            </a:endParaRPr>
          </a:p>
        </p:txBody>
      </p:sp>
      <p:sp>
        <p:nvSpPr>
          <p:cNvPr id="4098" name="Rectangle 2"/>
          <p:cNvSpPr>
            <a:spLocks noGrp="1" noChangeArrowheads="1"/>
          </p:cNvSpPr>
          <p:nvPr>
            <p:ph type="body" idx="1"/>
          </p:nvPr>
        </p:nvSpPr>
        <p:spPr>
          <a:xfrm>
            <a:off x="685800" y="1981200"/>
            <a:ext cx="84582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rgbClr val="2E75B6"/>
                </a:solidFill>
                <a:latin typeface="Calibri" pitchFamily="34" charset="0"/>
              </a:rPr>
              <a:t>Do you support adding definitions of VERP devices, along the lines outlined in this presentation?</a:t>
            </a:r>
            <a:endParaRPr lang="en-GB" b="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solidFill>
                <a:latin typeface="Calibri" pitchFamily="34" charset="0"/>
              </a:rPr>
              <a:t>Yes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solidFill>
                <a:latin typeface="Calibri" pitchFamily="34" charset="0"/>
              </a:rPr>
              <a:t>No</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Need more detail but generally supportive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Need more detail but generally not supportive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No opinion</a:t>
            </a:r>
          </a:p>
        </p:txBody>
      </p:sp>
    </p:spTree>
    <p:extLst>
      <p:ext uri="{BB962C8B-B14F-4D97-AF65-F5344CB8AC3E}">
        <p14:creationId xmlns:p14="http://schemas.microsoft.com/office/powerpoint/2010/main" val="9511267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77412</TotalTime>
  <Words>563</Words>
  <Application>Microsoft Office PowerPoint</Application>
  <PresentationFormat>On-screen Show (4:3)</PresentationFormat>
  <Paragraphs>75</Paragraphs>
  <Slides>6</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3" baseType="lpstr">
      <vt:lpstr>Arial Unicode MS</vt:lpstr>
      <vt:lpstr>MS Gothic</vt:lpstr>
      <vt:lpstr>Arial</vt:lpstr>
      <vt:lpstr>Calibri</vt:lpstr>
      <vt:lpstr>Times New Roman</vt:lpstr>
      <vt:lpstr>802-11-Submission</vt:lpstr>
      <vt:lpstr>Document</vt:lpstr>
      <vt:lpstr>ERP Rates</vt:lpstr>
      <vt:lpstr>Abstract</vt:lpstr>
      <vt:lpstr>Text (partial)</vt:lpstr>
      <vt:lpstr>Discussion</vt:lpstr>
      <vt:lpstr>Discussion—II</vt:lpstr>
      <vt:lpstr>Straw poll</vt:lpstr>
    </vt:vector>
  </TitlesOfParts>
  <Company>Realtek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CCA Sensitivity</dc:title>
  <dc:creator>Sean Coffey</dc:creator>
  <cp:lastModifiedBy>Sean Coffey</cp:lastModifiedBy>
  <cp:revision>1086</cp:revision>
  <cp:lastPrinted>1601-01-01T00:00:00Z</cp:lastPrinted>
  <dcterms:created xsi:type="dcterms:W3CDTF">2014-07-14T14:49:11Z</dcterms:created>
  <dcterms:modified xsi:type="dcterms:W3CDTF">2018-04-10T13:36:39Z</dcterms:modified>
</cp:coreProperties>
</file>