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2" r:id="rId9"/>
    <p:sldId id="267" r:id="rId10"/>
    <p:sldId id="268" r:id="rId11"/>
    <p:sldId id="261" r:id="rId12"/>
    <p:sldId id="274" r:id="rId13"/>
    <p:sldId id="271" r:id="rId14"/>
    <p:sldId id="272" r:id="rId15"/>
    <p:sldId id="273" r:id="rId16"/>
    <p:sldId id="279" r:id="rId17"/>
    <p:sldId id="278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>
        <p:scale>
          <a:sx n="90" d="100"/>
          <a:sy n="90" d="100"/>
        </p:scale>
        <p:origin x="398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802.11-18/0623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3602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5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802.11-18/0650r1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708-04-coex-proposed-liaison-statement-to-etsi-bran-in-relation-to-adaptivity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May 2018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JTC1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</a:t>
            </a:r>
            <a:r>
              <a:rPr lang="en-US" dirty="0"/>
              <a:t>802.11 WG requests IEEE 802 EC approval to forward the comment responses in 11-18-0691-02 to ISO/IEC JTC1/SC6, as responses to the comments received on the recent FDIS ballot on IEEE </a:t>
            </a:r>
            <a:r>
              <a:rPr lang="en-US" dirty="0" smtClean="0"/>
              <a:t>802.11-2016</a:t>
            </a:r>
          </a:p>
          <a:p>
            <a:endParaRPr lang="en-US" dirty="0"/>
          </a:p>
          <a:p>
            <a:r>
              <a:rPr lang="en-US" dirty="0" smtClean="0"/>
              <a:t>Moved: Andrew Myles</a:t>
            </a:r>
          </a:p>
          <a:p>
            <a:r>
              <a:rPr lang="en-US" dirty="0" smtClean="0"/>
              <a:t>Seconded: Jim </a:t>
            </a:r>
            <a:r>
              <a:rPr lang="en-US" dirty="0" err="1" smtClean="0"/>
              <a:t>Petranovich</a:t>
            </a:r>
            <a:endParaRPr lang="en-US" dirty="0" smtClean="0"/>
          </a:p>
          <a:p>
            <a:r>
              <a:rPr lang="en-US" dirty="0" smtClean="0"/>
              <a:t>Results</a:t>
            </a:r>
            <a:r>
              <a:rPr lang="en-US" dirty="0" smtClean="0"/>
              <a:t>: 30/0/10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516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Approve </a:t>
            </a:r>
            <a:r>
              <a:rPr lang="en-US" dirty="0"/>
              <a:t>a </a:t>
            </a:r>
            <a:r>
              <a:rPr lang="en-US" dirty="0" err="1"/>
              <a:t>TGmd</a:t>
            </a:r>
            <a:r>
              <a:rPr lang="en-US" dirty="0"/>
              <a:t> ad-hoc meeting July 31, August 1-2, 2018 in Portland Oregon, USA for the purposes of LB232 comment resolution and consideration of document submissions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Moved</a:t>
            </a:r>
            <a:r>
              <a:rPr lang="en-US" dirty="0" smtClean="0"/>
              <a:t>: Stephen Palm</a:t>
            </a:r>
            <a:endParaRPr lang="en-US" dirty="0"/>
          </a:p>
          <a:p>
            <a:pPr marL="0" indent="0"/>
            <a:r>
              <a:rPr lang="en-US" dirty="0"/>
              <a:t>Seconded</a:t>
            </a:r>
            <a:r>
              <a:rPr lang="en-US" dirty="0" smtClean="0"/>
              <a:t>: Menzo Wentink</a:t>
            </a:r>
            <a:endParaRPr lang="en-US" dirty="0"/>
          </a:p>
          <a:p>
            <a:pPr marL="0" indent="0"/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r>
              <a:rPr lang="en-US" dirty="0" err="1" smtClean="0"/>
              <a:t>TGmd</a:t>
            </a:r>
            <a:r>
              <a:rPr lang="en-US" dirty="0" smtClean="0"/>
              <a:t> result: moved</a:t>
            </a:r>
            <a:r>
              <a:rPr lang="en-US" dirty="0"/>
              <a:t>: Emily </a:t>
            </a:r>
            <a:r>
              <a:rPr lang="en-US" dirty="0" smtClean="0"/>
              <a:t>Qi, seconded</a:t>
            </a:r>
            <a:r>
              <a:rPr lang="en-US" dirty="0"/>
              <a:t>: Michael </a:t>
            </a:r>
            <a:r>
              <a:rPr lang="en-US" dirty="0" err="1" smtClean="0"/>
              <a:t>Montemurro</a:t>
            </a:r>
            <a:r>
              <a:rPr lang="en-US" dirty="0" smtClean="0"/>
              <a:t>, result</a:t>
            </a:r>
            <a:r>
              <a:rPr lang="en-US" dirty="0"/>
              <a:t>: 9-0-0 Passes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918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IEEE 802.11aj September 2017 meeting minutes in 11-17/1484r0 </a:t>
            </a:r>
            <a:r>
              <a:rPr lang="en-US" dirty="0" smtClean="0"/>
              <a:t>and </a:t>
            </a:r>
            <a:r>
              <a:rPr lang="en-US" dirty="0" err="1" smtClean="0"/>
              <a:t>TGaj</a:t>
            </a:r>
            <a:r>
              <a:rPr lang="en-US" dirty="0" smtClean="0"/>
              <a:t> </a:t>
            </a:r>
            <a:r>
              <a:rPr lang="en-US" dirty="0"/>
              <a:t>November 9, 2017 conference call meeting minutes in 11-17/1782r0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Moved: Jiamin Chen</a:t>
            </a:r>
          </a:p>
          <a:p>
            <a:r>
              <a:rPr lang="en-US" dirty="0"/>
              <a:t>Seconded: </a:t>
            </a:r>
            <a:r>
              <a:rPr lang="en-US" dirty="0" smtClean="0"/>
              <a:t>Jon Rosdahl</a:t>
            </a:r>
            <a:endParaRPr lang="en-US" dirty="0"/>
          </a:p>
          <a:p>
            <a:r>
              <a:rPr lang="en-US" dirty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5791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11-16/1348r3 as the coexistence assurance document for 802.11ax amendment. </a:t>
            </a:r>
          </a:p>
          <a:p>
            <a:endParaRPr lang="en-US" dirty="0" smtClean="0"/>
          </a:p>
          <a:p>
            <a:r>
              <a:rPr lang="en-US" dirty="0" smtClean="0"/>
              <a:t>Moved</a:t>
            </a:r>
            <a:r>
              <a:rPr lang="en-US" dirty="0" smtClean="0"/>
              <a:t>: Stephen McCann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Bin Tian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41/0/6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TGax result: Moved: Bin Tian, Second</a:t>
            </a:r>
            <a:r>
              <a:rPr lang="en-US" dirty="0"/>
              <a:t>:  Laurent </a:t>
            </a:r>
            <a:r>
              <a:rPr lang="en-US" dirty="0" smtClean="0"/>
              <a:t>Cariou, Y/N/A</a:t>
            </a:r>
            <a:r>
              <a:rPr lang="en-US" dirty="0"/>
              <a:t>: </a:t>
            </a:r>
            <a:r>
              <a:rPr lang="en-US" dirty="0" smtClean="0"/>
              <a:t>35/0/7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232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Believing that the PAR extension contained in the document referenced below meets IEEE-SA guidelines,</a:t>
            </a:r>
          </a:p>
          <a:p>
            <a:r>
              <a:rPr lang="en-US" sz="2000" dirty="0"/>
              <a:t>Request that the PAR extension contained in https://mentor.ieee.org/802.11/dcn/18/11-18-0870-00-00ax-tgax-par-extension-request.docx be posted to the IEEE 802 Executive Committee (EC) agenda for WG 802 preview and EC approval to submit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Moved: Osama </a:t>
            </a:r>
            <a:r>
              <a:rPr lang="en-US" sz="2000" dirty="0" err="1" smtClean="0"/>
              <a:t>Aboul-Magd</a:t>
            </a:r>
            <a:endParaRPr lang="en-US" sz="2000" dirty="0" smtClean="0"/>
          </a:p>
          <a:p>
            <a:r>
              <a:rPr lang="en-US" sz="2000" dirty="0" smtClean="0"/>
              <a:t>Seconded: Stephen Palm</a:t>
            </a:r>
          </a:p>
          <a:p>
            <a:r>
              <a:rPr lang="en-US" sz="2000" dirty="0" smtClean="0"/>
              <a:t>Result: 54/0/2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TGax vote: </a:t>
            </a:r>
            <a:r>
              <a:rPr lang="en-US" sz="2000" dirty="0" smtClean="0"/>
              <a:t>moved</a:t>
            </a:r>
            <a:r>
              <a:rPr lang="en-US" sz="2000" dirty="0"/>
              <a:t>:  </a:t>
            </a:r>
            <a:r>
              <a:rPr lang="en-US" sz="2000" dirty="0" smtClean="0"/>
              <a:t>Stuart Kerry, seconded</a:t>
            </a:r>
            <a:r>
              <a:rPr lang="en-US" sz="2000" dirty="0"/>
              <a:t>: Al </a:t>
            </a:r>
            <a:r>
              <a:rPr lang="en-US" sz="2000" dirty="0" err="1" smtClean="0"/>
              <a:t>Petrick</a:t>
            </a:r>
            <a:r>
              <a:rPr lang="en-US" sz="2000" dirty="0" smtClean="0"/>
              <a:t>, result</a:t>
            </a:r>
            <a:r>
              <a:rPr lang="en-US" sz="2000" dirty="0"/>
              <a:t>: y/n/a </a:t>
            </a:r>
            <a:r>
              <a:rPr lang="en-US" sz="2000" dirty="0" smtClean="0"/>
              <a:t>38/0/0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405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approved changes to TGax draft D2.0, as defined in 11-17/1682r10 in addition to motions passed during May 2018 </a:t>
            </a:r>
            <a:r>
              <a:rPr lang="en-US" dirty="0" smtClean="0"/>
              <a:t>session,</a:t>
            </a:r>
            <a:endParaRPr lang="en-US" dirty="0"/>
          </a:p>
          <a:p>
            <a:r>
              <a:rPr lang="en-US" dirty="0"/>
              <a:t>Instruct the editor to prepare TGax draft D3.0,  and</a:t>
            </a:r>
          </a:p>
          <a:p>
            <a:r>
              <a:rPr lang="en-US" dirty="0"/>
              <a:t>Approve a 30 day Working Group Technical Letter Ballot asking the question “Should TGax draft D3.0 be forwarded to Sponsor Ballot?”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Moved </a:t>
            </a:r>
            <a:r>
              <a:rPr lang="en-US" dirty="0"/>
              <a:t>by </a:t>
            </a:r>
            <a:r>
              <a:rPr lang="en-US" dirty="0" smtClean="0"/>
              <a:t>Osama </a:t>
            </a:r>
            <a:r>
              <a:rPr lang="en-US" dirty="0" err="1" smtClean="0"/>
              <a:t>Aboul-Magd</a:t>
            </a:r>
            <a:r>
              <a:rPr lang="en-US" dirty="0" smtClean="0"/>
              <a:t> </a:t>
            </a:r>
            <a:r>
              <a:rPr lang="en-US" dirty="0"/>
              <a:t>on behalf of </a:t>
            </a:r>
            <a:r>
              <a:rPr lang="en-US" dirty="0" smtClean="0"/>
              <a:t>TGax</a:t>
            </a:r>
          </a:p>
          <a:p>
            <a:r>
              <a:rPr lang="en-US" dirty="0" smtClean="0"/>
              <a:t>Result</a:t>
            </a:r>
            <a:r>
              <a:rPr lang="en-US" dirty="0" smtClean="0"/>
              <a:t>: 56/0/2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TGax vote</a:t>
            </a:r>
            <a:r>
              <a:rPr lang="en-US" dirty="0"/>
              <a:t>: </a:t>
            </a:r>
            <a:r>
              <a:rPr lang="en-US" dirty="0" smtClean="0"/>
              <a:t>Moved</a:t>
            </a:r>
            <a:r>
              <a:rPr lang="en-US" dirty="0"/>
              <a:t>: Robert Stacey,  Seconded: Abhishek </a:t>
            </a:r>
            <a:r>
              <a:rPr lang="en-US" dirty="0" smtClean="0"/>
              <a:t>Patil, </a:t>
            </a:r>
            <a:r>
              <a:rPr lang="en-US" dirty="0"/>
              <a:t>Result: 35/0/0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633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Reaffirm the CSD document 11-14-0169r1.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Moved</a:t>
            </a:r>
            <a:r>
              <a:rPr lang="en-US" sz="2000" dirty="0" smtClean="0"/>
              <a:t>: Stuart Kerry</a:t>
            </a:r>
            <a:endParaRPr lang="en-US" sz="2000" dirty="0" smtClean="0"/>
          </a:p>
          <a:p>
            <a:r>
              <a:rPr lang="en-US" sz="2000" dirty="0" smtClean="0"/>
              <a:t>Seconded: Al </a:t>
            </a:r>
            <a:r>
              <a:rPr lang="en-US" sz="2000" dirty="0" err="1" smtClean="0"/>
              <a:t>Petrick</a:t>
            </a:r>
            <a:endParaRPr lang="en-US" sz="2000" dirty="0" smtClean="0"/>
          </a:p>
          <a:p>
            <a:r>
              <a:rPr lang="en-US" sz="2000" dirty="0" smtClean="0"/>
              <a:t>Result: 50/0/0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637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Ad-hoc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formation of an ad-hoc to consider Ethernet cabling requirements (ECR) for 802.11 systems for the next 5 to 10 years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Guido Hiertz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George Calcev</a:t>
            </a:r>
            <a:endParaRPr lang="en-US" dirty="0" smtClean="0"/>
          </a:p>
          <a:p>
            <a:r>
              <a:rPr lang="en-US" dirty="0" smtClean="0"/>
              <a:t>Results</a:t>
            </a:r>
            <a:r>
              <a:rPr lang="en-US" dirty="0" smtClean="0"/>
              <a:t>: 41/0/3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897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May 2018 </a:t>
            </a:r>
            <a:r>
              <a:rPr lang="en-US" b="0" dirty="0"/>
              <a:t>802.11 WG plenary 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 smtClean="0"/>
              <a:t>Officer Confirmation</a:t>
            </a:r>
            <a:endParaRPr lang="en-US" sz="28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116518"/>
              </p:ext>
            </p:extLst>
          </p:nvPr>
        </p:nvGraphicFramePr>
        <p:xfrm>
          <a:off x="914400" y="743130"/>
          <a:ext cx="7467600" cy="5041741"/>
        </p:xfrm>
        <a:graphic>
          <a:graphicData uri="http://schemas.openxmlformats.org/drawingml/2006/table">
            <a:tbl>
              <a:tblPr/>
              <a:tblGrid>
                <a:gridCol w="811902"/>
                <a:gridCol w="1025491"/>
                <a:gridCol w="2429807"/>
                <a:gridCol w="3200400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Qiang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(John) LI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 ZHANG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5935953"/>
            <a:ext cx="834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Move: </a:t>
            </a:r>
            <a:r>
              <a:rPr lang="en-US" dirty="0" smtClean="0">
                <a:solidFill>
                  <a:schemeClr val="tx1"/>
                </a:solidFill>
              </a:rPr>
              <a:t>Stephen McCann Second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Jim Lansford Result: unanimous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Liaison officers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</a:t>
            </a:r>
          </a:p>
          <a:p>
            <a:r>
              <a:rPr lang="en-US" dirty="0"/>
              <a:t>	</a:t>
            </a:r>
            <a:r>
              <a:rPr lang="en-US" dirty="0" smtClean="0"/>
              <a:t>Peter Yee as liaison to IETF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Tuncer</a:t>
            </a:r>
            <a:r>
              <a:rPr lang="en-US" dirty="0" smtClean="0"/>
              <a:t> </a:t>
            </a:r>
            <a:r>
              <a:rPr lang="en-US" dirty="0" err="1" smtClean="0"/>
              <a:t>Baykas</a:t>
            </a:r>
            <a:r>
              <a:rPr lang="en-US" dirty="0" smtClean="0"/>
              <a:t> as liaison to 802.19</a:t>
            </a:r>
          </a:p>
          <a:p>
            <a:endParaRPr lang="en-US" dirty="0"/>
          </a:p>
          <a:p>
            <a:r>
              <a:rPr lang="en-US" dirty="0" smtClean="0"/>
              <a:t>Moved</a:t>
            </a:r>
            <a:r>
              <a:rPr lang="en-US" dirty="0" smtClean="0"/>
              <a:t>: Andrew Myles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Guido Hiertz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unanimous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4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5996292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 to approve: </a:t>
            </a:r>
            <a:r>
              <a:rPr lang="en-US" sz="2000" dirty="0" smtClean="0">
                <a:solidFill>
                  <a:schemeClr val="tx1"/>
                </a:solidFill>
              </a:rPr>
              <a:t>Marc Emmelmann Seconded: Jonathan Segev </a:t>
            </a:r>
            <a:r>
              <a:rPr lang="en-US" sz="2000" dirty="0" smtClean="0">
                <a:solidFill>
                  <a:schemeClr val="tx1"/>
                </a:solidFill>
              </a:rPr>
              <a:t>Result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</a:rPr>
              <a:t>unanymous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274861"/>
              </p:ext>
            </p:extLst>
          </p:nvPr>
        </p:nvGraphicFramePr>
        <p:xfrm>
          <a:off x="914400" y="1540854"/>
          <a:ext cx="9448799" cy="4455337"/>
        </p:xfrm>
        <a:graphic>
          <a:graphicData uri="http://schemas.openxmlformats.org/drawingml/2006/table">
            <a:tbl>
              <a:tblPr/>
              <a:tblGrid>
                <a:gridCol w="1629103"/>
                <a:gridCol w="5213129"/>
                <a:gridCol w="1095506"/>
                <a:gridCol w="1511061"/>
              </a:tblGrid>
              <a:tr h="29701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10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Mondays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4, July 2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Fridays: May 25, June 1, June 15, 22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May 24, June 21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0280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Note: as needed, 10 day notice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0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Wednesdays: May 16, 23, 30, June 6, 13, 20, 27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4506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9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21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4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NGV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12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04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BCS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Tuesdays: May 29,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19, July 3, 17, 24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Note: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Telcos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on May 15 and 22 approved at the last meeting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2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Coex</a:t>
            </a:r>
            <a:r>
              <a:rPr lang="en-US" dirty="0" smtClean="0"/>
              <a:t>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sz="2400" b="1" dirty="0"/>
              <a:t>The IEEE 802.11 WG approves the material in </a:t>
            </a:r>
            <a:r>
              <a:rPr lang="en-AU" sz="2400" b="1" dirty="0">
                <a:hlinkClick r:id="rId2"/>
              </a:rPr>
              <a:t>11-18-0708-04</a:t>
            </a:r>
            <a:r>
              <a:rPr lang="en-AU" sz="2400" b="1" dirty="0"/>
              <a:t>  as a LS to ETSI BRAN that endorses </a:t>
            </a:r>
            <a:r>
              <a:rPr lang="en-AU" sz="2400" b="1" dirty="0" err="1"/>
              <a:t>adaptivity</a:t>
            </a:r>
            <a:r>
              <a:rPr lang="en-AU" sz="2400" b="1" dirty="0"/>
              <a:t> refinements in EN 301 893</a:t>
            </a:r>
          </a:p>
          <a:p>
            <a:pPr lvl="1"/>
            <a:endParaRPr lang="en-AU" sz="2400" b="1" dirty="0" smtClean="0"/>
          </a:p>
          <a:p>
            <a:pPr lvl="1"/>
            <a:r>
              <a:rPr lang="en-AU" sz="2400" b="1" dirty="0" smtClean="0"/>
              <a:t>Moved</a:t>
            </a:r>
            <a:r>
              <a:rPr lang="en-AU" sz="2400" b="1" dirty="0"/>
              <a:t>: Andrew Myles</a:t>
            </a:r>
          </a:p>
          <a:p>
            <a:pPr lvl="1"/>
            <a:r>
              <a:rPr lang="en-AU" sz="2400" b="1" dirty="0"/>
              <a:t>Seconded</a:t>
            </a:r>
            <a:r>
              <a:rPr lang="en-AU" sz="2400" b="1" dirty="0" smtClean="0"/>
              <a:t>: Assaf Kasher</a:t>
            </a:r>
            <a:endParaRPr lang="en-AU" sz="2400" b="1" dirty="0" smtClean="0"/>
          </a:p>
          <a:p>
            <a:pPr lvl="1"/>
            <a:r>
              <a:rPr lang="en-AU" sz="2400" b="1" dirty="0" smtClean="0"/>
              <a:t>Result</a:t>
            </a:r>
            <a:r>
              <a:rPr lang="en-AU" sz="2400" b="1" dirty="0" smtClean="0"/>
              <a:t>: Y/N/A 37/0/13</a:t>
            </a:r>
            <a:endParaRPr lang="en-AU" sz="2400" b="1" dirty="0" smtClean="0"/>
          </a:p>
          <a:p>
            <a:pPr lvl="1"/>
            <a:endParaRPr lang="en-AU" sz="2400" b="1" dirty="0"/>
          </a:p>
          <a:p>
            <a:pPr lvl="1"/>
            <a:r>
              <a:rPr lang="en-AU" sz="2400" b="1" dirty="0"/>
              <a:t>Note: the text in </a:t>
            </a:r>
            <a:r>
              <a:rPr lang="en-AU" sz="2400" b="1" dirty="0">
                <a:hlinkClick r:id="rId2"/>
              </a:rPr>
              <a:t>11-18-0708-04 </a:t>
            </a:r>
            <a:r>
              <a:rPr lang="en-AU" sz="2400" b="1" dirty="0"/>
              <a:t>is the same as approved by the SC with a reference added to TR 36.889 as directed by the SC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241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421</TotalTime>
  <Words>937</Words>
  <Application>Microsoft Office PowerPoint</Application>
  <PresentationFormat>Widescreen</PresentationFormat>
  <Paragraphs>270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Unicode MS</vt:lpstr>
      <vt:lpstr>MS Gothic</vt:lpstr>
      <vt:lpstr>Calibri</vt:lpstr>
      <vt:lpstr>Times New Roman</vt:lpstr>
      <vt:lpstr>Office Theme</vt:lpstr>
      <vt:lpstr>Document</vt:lpstr>
      <vt:lpstr>802.11 May 2018 WG Motions</vt:lpstr>
      <vt:lpstr>Abstract</vt:lpstr>
      <vt:lpstr>Monday</vt:lpstr>
      <vt:lpstr>Wednesday</vt:lpstr>
      <vt:lpstr>Friday</vt:lpstr>
      <vt:lpstr>Officer Confirmation</vt:lpstr>
      <vt:lpstr>Liaison officers</vt:lpstr>
      <vt:lpstr>Teleconferences</vt:lpstr>
      <vt:lpstr>Coex SC</vt:lpstr>
      <vt:lpstr>JTC1 SC</vt:lpstr>
      <vt:lpstr>TGmd</vt:lpstr>
      <vt:lpstr>TGaj</vt:lpstr>
      <vt:lpstr>TGax</vt:lpstr>
      <vt:lpstr>TGax</vt:lpstr>
      <vt:lpstr>TGax</vt:lpstr>
      <vt:lpstr>TGax</vt:lpstr>
      <vt:lpstr>ECR Ad-hoc formation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50</cp:revision>
  <cp:lastPrinted>1601-01-01T00:00:00Z</cp:lastPrinted>
  <dcterms:created xsi:type="dcterms:W3CDTF">2018-05-10T16:45:22Z</dcterms:created>
  <dcterms:modified xsi:type="dcterms:W3CDTF">2018-05-11T08:52:57Z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2018-05-11 08:52:57Z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