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32"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2018-5-9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 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77081979"/>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749302394"/>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Waveform Generation for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Efficient WUR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Multiplexing signaling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47845049"/>
              </p:ext>
            </p:extLst>
          </p:nvPr>
        </p:nvGraphicFramePr>
        <p:xfrm>
          <a:off x="152401" y="2133600"/>
          <a:ext cx="8762999" cy="3465903"/>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18/963</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WUR FDMA channel access</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Rojan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Panasonic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572680894"/>
              </p:ext>
            </p:extLst>
          </p:nvPr>
        </p:nvGraphicFramePr>
        <p:xfrm>
          <a:off x="152400" y="1066800"/>
          <a:ext cx="8785678" cy="5438302"/>
        </p:xfrm>
        <a:graphic>
          <a:graphicData uri="http://schemas.openxmlformats.org/drawingml/2006/table">
            <a:tbl>
              <a:tblPr/>
              <a:tblGrid>
                <a:gridCol w="627403"/>
                <a:gridCol w="3012624"/>
                <a:gridCol w="1077508"/>
                <a:gridCol w="1264423"/>
                <a:gridCol w="780644"/>
                <a:gridCol w="2023076"/>
              </a:tblGrid>
              <a:tr h="138705">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38705">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bss</a:t>
                      </a:r>
                      <a:r>
                        <a:rPr lang="en-US" sz="1200" b="0" i="0" u="none" strike="noStrike" dirty="0">
                          <a:solidFill>
                            <a:srgbClr val="000000"/>
                          </a:solidFill>
                          <a:effectLst/>
                          <a:latin typeface="Calibri" panose="020F0502020204030204" pitchFamily="34" charset="0"/>
                        </a:rPr>
                        <a:t>-parameters-update-notification-follow-up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38705">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38705">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38705">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7207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2075">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2075">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3886201"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611187"/>
            <a:ext cx="4268787" cy="6046788"/>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AM1, AM2 (4 hours)</a:t>
            </a:r>
          </a:p>
          <a:p>
            <a:pPr lvl="1"/>
            <a:r>
              <a:rPr lang="en-US" altLang="en-US" sz="1200" dirty="0"/>
              <a:t>Call meeting to order</a:t>
            </a:r>
          </a:p>
          <a:p>
            <a:pPr lvl="1"/>
            <a:r>
              <a:rPr lang="en-US" altLang="en-US" sz="1200" dirty="0" smtClean="0"/>
              <a:t>IEEE 802 and 802.11 IPR Policy and </a:t>
            </a:r>
            <a:r>
              <a:rPr lang="en-US" altLang="en-US" sz="1200" dirty="0"/>
              <a:t>procedure</a:t>
            </a:r>
          </a:p>
          <a:p>
            <a:pPr lvl="1"/>
            <a:r>
              <a:rPr lang="en-US" altLang="en-US" sz="1200" dirty="0"/>
              <a:t>Presentations, </a:t>
            </a:r>
            <a:r>
              <a:rPr lang="en-US" altLang="en-US" sz="1200" dirty="0" smtClean="0"/>
              <a:t>Recess</a:t>
            </a:r>
            <a:endParaRPr lang="en-US" altLang="en-US" sz="900" dirty="0" smtClean="0"/>
          </a:p>
          <a:p>
            <a:r>
              <a:rPr lang="en-US" altLang="en-US" sz="1300" dirty="0" smtClean="0"/>
              <a:t>Thursday: PM1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 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a:xfrm>
            <a:off x="685800" y="1828799"/>
            <a:ext cx="7772400" cy="4646613"/>
          </a:xfrm>
        </p:spPr>
        <p:txBody>
          <a:bodyPr/>
          <a:lstStyle/>
          <a:p>
            <a:r>
              <a:rPr lang="en-US" sz="1600" dirty="0" smtClean="0"/>
              <a:t>Vice-chair candidates</a:t>
            </a:r>
          </a:p>
          <a:p>
            <a:pPr lvl="1"/>
            <a:r>
              <a:rPr lang="en-US" sz="1400" dirty="0" smtClean="0"/>
              <a:t>1</a:t>
            </a:r>
            <a:r>
              <a:rPr lang="en-US" sz="1400" baseline="30000" dirty="0" smtClean="0"/>
              <a:t>st</a:t>
            </a:r>
            <a:r>
              <a:rPr lang="en-US" sz="1400" dirty="0" smtClean="0"/>
              <a:t> Vice-chair: </a:t>
            </a:r>
            <a:r>
              <a:rPr lang="en-US" sz="1400" dirty="0" err="1" smtClean="0"/>
              <a:t>Yunsong</a:t>
            </a:r>
            <a:r>
              <a:rPr lang="en-US" sz="1400" dirty="0" smtClean="0"/>
              <a:t> Yang (Huawei)</a:t>
            </a:r>
          </a:p>
          <a:p>
            <a:pPr lvl="1"/>
            <a:r>
              <a:rPr lang="en-US" sz="1400" dirty="0" smtClean="0"/>
              <a:t>2</a:t>
            </a:r>
            <a:r>
              <a:rPr lang="en-US" sz="1400" baseline="30000" dirty="0" smtClean="0"/>
              <a:t>nd</a:t>
            </a:r>
            <a:r>
              <a:rPr lang="en-US" sz="1400" dirty="0" smtClean="0"/>
              <a:t> Vice-chair: </a:t>
            </a:r>
            <a:r>
              <a:rPr lang="en-US" sz="1400" dirty="0" err="1" smtClean="0"/>
              <a:t>Eunsung</a:t>
            </a:r>
            <a:r>
              <a:rPr lang="en-US" sz="1400" dirty="0" smtClean="0"/>
              <a:t> Park (LGE)</a:t>
            </a:r>
            <a:endParaRPr lang="en-US" sz="1400" dirty="0"/>
          </a:p>
          <a:p>
            <a:r>
              <a:rPr lang="en-US" sz="1600" dirty="0" smtClean="0"/>
              <a:t>Secretary</a:t>
            </a:r>
          </a:p>
          <a:p>
            <a:pPr lvl="1"/>
            <a:r>
              <a:rPr lang="en-US" sz="1400" dirty="0" smtClean="0"/>
              <a:t>Leif </a:t>
            </a:r>
            <a:r>
              <a:rPr lang="en-US" sz="1400" dirty="0" err="1" smtClean="0"/>
              <a:t>Wilhelmsson</a:t>
            </a:r>
            <a:r>
              <a:rPr lang="en-US" sz="1400" dirty="0" smtClean="0"/>
              <a:t> (Ericsson)</a:t>
            </a:r>
            <a:endParaRPr lang="en-US" sz="1400" dirty="0"/>
          </a:p>
          <a:p>
            <a:r>
              <a:rPr lang="en-US" sz="1600" dirty="0" smtClean="0"/>
              <a:t>Motion1</a:t>
            </a:r>
          </a:p>
          <a:p>
            <a:pPr lvl="1"/>
            <a:r>
              <a:rPr lang="en-US" sz="1400" dirty="0" smtClean="0"/>
              <a:t>Move to approve </a:t>
            </a:r>
            <a:r>
              <a:rPr lang="en-US" sz="1400" dirty="0" err="1" smtClean="0"/>
              <a:t>Yunsong</a:t>
            </a:r>
            <a:r>
              <a:rPr lang="en-US" sz="1400" dirty="0" smtClean="0"/>
              <a:t> Yang as </a:t>
            </a:r>
            <a:r>
              <a:rPr lang="en-US" sz="1400" dirty="0" err="1" smtClean="0"/>
              <a:t>TGba</a:t>
            </a:r>
            <a:r>
              <a:rPr lang="en-US" sz="1400" dirty="0" smtClean="0"/>
              <a:t> 1</a:t>
            </a:r>
            <a:r>
              <a:rPr lang="en-US" sz="1400" baseline="30000" dirty="0" smtClean="0"/>
              <a:t>st</a:t>
            </a:r>
            <a:r>
              <a:rPr lang="en-US" sz="1400" dirty="0" smtClean="0"/>
              <a:t> Vice-chair.</a:t>
            </a:r>
          </a:p>
          <a:p>
            <a:pPr lvl="1"/>
            <a:r>
              <a:rPr lang="en-US" sz="1400" dirty="0" smtClean="0"/>
              <a:t>Move: </a:t>
            </a:r>
            <a:r>
              <a:rPr lang="en-US" sz="1400" dirty="0" err="1" smtClean="0"/>
              <a:t>Eunsung</a:t>
            </a:r>
            <a:r>
              <a:rPr lang="en-US" sz="1400" dirty="0" smtClean="0"/>
              <a:t> Park</a:t>
            </a:r>
          </a:p>
          <a:p>
            <a:pPr lvl="1"/>
            <a:r>
              <a:rPr lang="en-US" sz="1400" dirty="0" smtClean="0"/>
              <a:t>Second: </a:t>
            </a:r>
            <a:r>
              <a:rPr lang="en-US" sz="1400" dirty="0" err="1" smtClean="0"/>
              <a:t>Rojan</a:t>
            </a:r>
            <a:r>
              <a:rPr lang="en-US" sz="1400" dirty="0" smtClean="0"/>
              <a:t> </a:t>
            </a:r>
            <a:r>
              <a:rPr lang="en-US" sz="1400" dirty="0" err="1" smtClean="0"/>
              <a:t>Chitrakar</a:t>
            </a:r>
            <a:endParaRPr lang="en-US" sz="1400" dirty="0" smtClean="0"/>
          </a:p>
          <a:p>
            <a:r>
              <a:rPr lang="en-US" sz="1600" dirty="0" smtClean="0"/>
              <a:t>Motion2</a:t>
            </a:r>
            <a:endParaRPr lang="en-US" sz="1600" dirty="0"/>
          </a:p>
          <a:p>
            <a:pPr lvl="1"/>
            <a:r>
              <a:rPr lang="en-US" sz="1400" dirty="0"/>
              <a:t>Move to approve </a:t>
            </a:r>
            <a:r>
              <a:rPr lang="en-US" sz="1400" dirty="0" err="1" smtClean="0"/>
              <a:t>Eunsung</a:t>
            </a:r>
            <a:r>
              <a:rPr lang="en-US" sz="1400" dirty="0" smtClean="0"/>
              <a:t> Park </a:t>
            </a:r>
            <a:r>
              <a:rPr lang="en-US" sz="1400" dirty="0"/>
              <a:t>as </a:t>
            </a:r>
            <a:r>
              <a:rPr lang="en-US" sz="1400" dirty="0" err="1"/>
              <a:t>TGba</a:t>
            </a:r>
            <a:r>
              <a:rPr lang="en-US" sz="1400" dirty="0"/>
              <a:t> </a:t>
            </a:r>
            <a:r>
              <a:rPr lang="en-US" sz="1400" dirty="0" smtClean="0"/>
              <a:t>2nd </a:t>
            </a:r>
            <a:r>
              <a:rPr lang="en-US" sz="1400" dirty="0"/>
              <a:t>Vice-chair.</a:t>
            </a:r>
          </a:p>
          <a:p>
            <a:pPr lvl="1"/>
            <a:r>
              <a:rPr lang="en-US" sz="1400" dirty="0"/>
              <a:t>Move: </a:t>
            </a:r>
            <a:r>
              <a:rPr lang="en-US" sz="1400" dirty="0" err="1" smtClean="0"/>
              <a:t>Yunsong</a:t>
            </a:r>
            <a:r>
              <a:rPr lang="en-US" sz="1400" dirty="0" smtClean="0"/>
              <a:t> Yang</a:t>
            </a:r>
            <a:endParaRPr lang="en-US" sz="1400" dirty="0"/>
          </a:p>
          <a:p>
            <a:pPr lvl="1"/>
            <a:r>
              <a:rPr lang="en-US" sz="1400" dirty="0"/>
              <a:t>Second: </a:t>
            </a:r>
            <a:r>
              <a:rPr lang="en-US" sz="1400" dirty="0" smtClean="0"/>
              <a:t>Alfred </a:t>
            </a:r>
            <a:r>
              <a:rPr lang="en-US" sz="1400" dirty="0" err="1" smtClean="0"/>
              <a:t>Asterjadhi</a:t>
            </a:r>
            <a:endParaRPr lang="en-US" sz="1400" dirty="0"/>
          </a:p>
          <a:p>
            <a:r>
              <a:rPr lang="en-US" sz="1600" dirty="0" smtClean="0"/>
              <a:t>Motion3</a:t>
            </a:r>
            <a:endParaRPr lang="en-US" sz="1600" dirty="0"/>
          </a:p>
          <a:p>
            <a:pPr lvl="1"/>
            <a:r>
              <a:rPr lang="en-US" sz="1400" dirty="0"/>
              <a:t>Move to approve </a:t>
            </a:r>
            <a:r>
              <a:rPr lang="en-US" sz="1400" dirty="0" smtClean="0"/>
              <a:t>Leif </a:t>
            </a:r>
            <a:r>
              <a:rPr lang="en-US" sz="1400" dirty="0" err="1" smtClean="0"/>
              <a:t>Wilhelmsson</a:t>
            </a:r>
            <a:r>
              <a:rPr lang="en-US" sz="1400" dirty="0" smtClean="0"/>
              <a:t> </a:t>
            </a:r>
            <a:r>
              <a:rPr lang="en-US" sz="1400" dirty="0"/>
              <a:t>as </a:t>
            </a:r>
            <a:r>
              <a:rPr lang="en-US" sz="1400" dirty="0" err="1"/>
              <a:t>TGba</a:t>
            </a:r>
            <a:r>
              <a:rPr lang="en-US" sz="1400" dirty="0"/>
              <a:t> </a:t>
            </a:r>
            <a:r>
              <a:rPr lang="en-US" sz="1400" dirty="0" smtClean="0"/>
              <a:t>Secretary.</a:t>
            </a:r>
            <a:endParaRPr lang="en-US" sz="1400" dirty="0"/>
          </a:p>
          <a:p>
            <a:pPr lvl="1"/>
            <a:r>
              <a:rPr lang="en-US" sz="1400" dirty="0"/>
              <a:t>Move: </a:t>
            </a:r>
            <a:r>
              <a:rPr lang="en-US" sz="1400" dirty="0" smtClean="0"/>
              <a:t>Steve </a:t>
            </a:r>
            <a:r>
              <a:rPr lang="en-US" sz="1400" dirty="0" err="1" smtClean="0"/>
              <a:t>Shellhammer</a:t>
            </a:r>
            <a:endParaRPr lang="en-US" sz="1400" dirty="0"/>
          </a:p>
          <a:p>
            <a:pPr lvl="1"/>
            <a:r>
              <a:rPr lang="en-US" sz="1400" dirty="0"/>
              <a:t>Second</a:t>
            </a:r>
            <a:r>
              <a:rPr lang="en-US" sz="1400" dirty="0" smtClean="0"/>
              <a:t>: </a:t>
            </a:r>
            <a:r>
              <a:rPr lang="en-US" sz="1400" dirty="0" err="1" smtClean="0"/>
              <a:t>Yunsong</a:t>
            </a:r>
            <a:r>
              <a:rPr lang="en-US" sz="1400" dirty="0" smtClean="0"/>
              <a:t> Yang</a:t>
            </a:r>
            <a:endParaRPr lang="en-US" sz="1400" dirty="0"/>
          </a:p>
          <a:p>
            <a:endParaRPr lang="en-US" sz="1600" dirty="0" smtClean="0"/>
          </a:p>
          <a:p>
            <a:pPr lvl="1"/>
            <a:endParaRPr lang="en-US" sz="1400" dirty="0" smtClean="0"/>
          </a:p>
          <a:p>
            <a:pPr lvl="1"/>
            <a:endParaRPr lang="en-US" sz="1400" dirty="0" smtClean="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PM1</a:t>
            </a:r>
            <a:r>
              <a:rPr lang="en-US" altLang="en-US" dirty="0" smtClean="0"/>
              <a:t>)</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Review </a:t>
            </a:r>
            <a:r>
              <a:rPr lang="en-US" altLang="en-US" dirty="0"/>
              <a:t>and 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technical presentations </a:t>
            </a:r>
            <a:r>
              <a:rPr lang="en-US" altLang="en-US" dirty="0" smtClean="0"/>
              <a:t>that resolves TBDs of </a:t>
            </a:r>
            <a:r>
              <a:rPr lang="en-US" altLang="en-US" dirty="0" err="1" smtClean="0"/>
              <a:t>TGba</a:t>
            </a:r>
            <a:r>
              <a:rPr lang="en-US" altLang="en-US" dirty="0" smtClean="0"/>
              <a:t> D0.3</a:t>
            </a:r>
          </a:p>
          <a:p>
            <a:pPr>
              <a:defRPr/>
            </a:pPr>
            <a:r>
              <a:rPr lang="en-US" altLang="en-US" dirty="0"/>
              <a:t>Review spec text documents for </a:t>
            </a:r>
            <a:r>
              <a:rPr lang="en-US" altLang="en-US" dirty="0" err="1"/>
              <a:t>TGba</a:t>
            </a:r>
            <a:r>
              <a:rPr lang="en-US" altLang="en-US" dirty="0"/>
              <a:t> </a:t>
            </a:r>
            <a:r>
              <a:rPr lang="en-US" altLang="en-US" dirty="0" smtClean="0"/>
              <a:t>D1.0</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8504388"/>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97719</TotalTime>
  <Words>2921</Words>
  <Application>Microsoft Office PowerPoint</Application>
  <PresentationFormat>On-screen Show (4:3)</PresentationFormat>
  <Paragraphs>868</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PM1)</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4258</cp:revision>
  <cp:lastPrinted>2014-11-04T15:04:57Z</cp:lastPrinted>
  <dcterms:created xsi:type="dcterms:W3CDTF">2007-04-17T18:10:23Z</dcterms:created>
  <dcterms:modified xsi:type="dcterms:W3CDTF">2018-05-10T07:50:44Z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