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776" r:id="rId31"/>
    <p:sldId id="76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87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a:t>
            </a:r>
            <a:r>
              <a:rPr lang="en-US" dirty="0" smtClean="0"/>
              <a:t> </a:t>
            </a:r>
            <a:r>
              <a:rPr lang="en-US" dirty="0" smtClean="0"/>
              <a:t>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852604906"/>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2129931195"/>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18/754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Efficient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4035085658"/>
              </p:ext>
            </p:extLst>
          </p:nvPr>
        </p:nvGraphicFramePr>
        <p:xfrm>
          <a:off x="152401" y="2133600"/>
          <a:ext cx="8762999" cy="3092829"/>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415403637"/>
              </p:ext>
            </p:extLst>
          </p:nvPr>
        </p:nvGraphicFramePr>
        <p:xfrm>
          <a:off x="152400" y="1524000"/>
          <a:ext cx="8785678" cy="5438302"/>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219200"/>
            <a:ext cx="4268787" cy="5256213"/>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a:t>
            </a:r>
            <a:r>
              <a:rPr lang="en-US" sz="1800" dirty="0" smtClean="0"/>
              <a:t>: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10335901"/>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93758</TotalTime>
  <Words>2750</Words>
  <Application>Microsoft Office PowerPoint</Application>
  <PresentationFormat>On-screen Show (4:3)</PresentationFormat>
  <Paragraphs>832</Paragraphs>
  <Slides>36</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4209</cp:revision>
  <cp:lastPrinted>2014-11-04T15:04:57Z</cp:lastPrinted>
  <dcterms:created xsi:type="dcterms:W3CDTF">2007-04-17T18:10:23Z</dcterms:created>
  <dcterms:modified xsi:type="dcterms:W3CDTF">2018-05-07T13:36:53Z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