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719" r:id="rId23"/>
    <p:sldId id="721" r:id="rId24"/>
    <p:sldId id="761" r:id="rId25"/>
    <p:sldId id="726" r:id="rId26"/>
    <p:sldId id="776" r:id="rId27"/>
    <p:sldId id="760" r:id="rId28"/>
    <p:sldId id="800" r:id="rId29"/>
    <p:sldId id="694" r:id="rId30"/>
    <p:sldId id="695" r:id="rId31"/>
    <p:sldId id="740" r:id="rId32"/>
    <p:sldId id="74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095" autoAdjust="0"/>
  </p:normalViewPr>
  <p:slideViewPr>
    <p:cSldViewPr>
      <p:cViewPr varScale="1">
        <p:scale>
          <a:sx n="64" d="100"/>
          <a:sy n="64" d="100"/>
        </p:scale>
        <p:origin x="1242" y="6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808"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2018-4-1</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11</a:t>
            </a:fld>
            <a:endParaRPr lang="en-US" altLang="en-US"/>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858125"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a:t>
            </a:r>
            <a:r>
              <a:rPr lang="en-US" altLang="en-US" sz="1300" dirty="0" smtClean="0"/>
              <a:t>802.11-18/653r?)</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D0.2 review and approval</a:t>
            </a:r>
          </a:p>
          <a:p>
            <a:pPr lvl="1"/>
            <a:r>
              <a:rPr lang="en-US" altLang="en-US" sz="1300" dirty="0" smtClean="0"/>
              <a:t>Presentations</a:t>
            </a:r>
            <a:r>
              <a:rPr lang="en-US" altLang="en-US" sz="1300" dirty="0" smtClean="0"/>
              <a:t>,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a:t>
            </a:r>
            <a:r>
              <a:rPr lang="en-US" altLang="en-US" sz="1300" dirty="0" smtClean="0">
                <a:solidFill>
                  <a:srgbClr val="FF0000"/>
                </a:solidFill>
              </a:rPr>
              <a:t>meetings (parallel)</a:t>
            </a:r>
            <a:endParaRPr lang="en-US" altLang="en-US" sz="1300" dirty="0" smtClean="0">
              <a:solidFill>
                <a:srgbClr val="FF0000"/>
              </a:solidFill>
            </a:endParaRP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295400"/>
            <a:ext cx="4268787" cy="5180013"/>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procedure</a:t>
            </a:r>
          </a:p>
          <a:p>
            <a:pPr lvl="1"/>
            <a:r>
              <a:rPr lang="en-US" altLang="en-US" sz="1300" dirty="0"/>
              <a:t>Presentations, </a:t>
            </a:r>
            <a:r>
              <a:rPr lang="en-US" altLang="en-US" sz="1300" dirty="0" smtClean="0"/>
              <a:t>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 AM2 (2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TG timeline discussion</a:t>
            </a:r>
          </a:p>
          <a:p>
            <a:pPr lvl="1"/>
            <a:r>
              <a:rPr lang="en-US" altLang="en-US" sz="1300" dirty="0"/>
              <a:t>Goal for July 2018 F2F meeting</a:t>
            </a:r>
          </a:p>
          <a:p>
            <a:pPr lvl="1"/>
            <a:r>
              <a:rPr lang="en-US" altLang="en-US" sz="1300" dirty="0"/>
              <a:t>Teleconference call schedule</a:t>
            </a:r>
          </a:p>
          <a:p>
            <a:pPr lvl="1"/>
            <a:r>
              <a:rPr lang="en-US" altLang="en-US" sz="1300" dirty="0"/>
              <a:t>Motion assignments for </a:t>
            </a:r>
            <a:r>
              <a:rPr lang="en-US" altLang="en-US" sz="1300" dirty="0" err="1"/>
              <a:t>TGba</a:t>
            </a:r>
            <a:r>
              <a:rPr lang="en-US" altLang="en-US" sz="1300" dirty="0"/>
              <a:t> D0.3</a:t>
            </a:r>
          </a:p>
          <a:p>
            <a:pPr lvl="1"/>
            <a:r>
              <a:rPr lang="en-US" altLang="en-US" sz="1300" dirty="0" smtClean="0"/>
              <a:t>Presentations</a:t>
            </a:r>
            <a:r>
              <a:rPr lang="en-US" altLang="en-US" sz="1300" dirty="0" smtClean="0"/>
              <a:t>,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err="1"/>
              <a:t>TGba</a:t>
            </a:r>
            <a:r>
              <a:rPr lang="en-US" altLang="en-US" sz="1300" dirty="0"/>
              <a:t>/ARC joint session</a:t>
            </a:r>
          </a:p>
          <a:p>
            <a:pPr lvl="1"/>
            <a:r>
              <a:rPr lang="en-US" altLang="en-US" sz="1300" dirty="0" smtClean="0"/>
              <a:t>Presentations</a:t>
            </a:r>
            <a:endParaRPr lang="en-US" altLang="en-US" sz="1300" dirty="0" smtClean="0"/>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802.11-18/607r0] and teleconference calls [doc: IEEE </a:t>
            </a:r>
            <a:r>
              <a:rPr lang="en-US" altLang="en-US" dirty="0" smtClean="0"/>
              <a:t>802.11-18/653r?]</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r>
              <a:rPr lang="en-US" altLang="en-US" dirty="0" err="1" smtClean="0"/>
              <a:t>TGba</a:t>
            </a:r>
            <a:r>
              <a:rPr lang="en-US" altLang="en-US" dirty="0" smtClean="0"/>
              <a:t> D0.2 (Po-Kai Huang)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smtClean="0"/>
              <a:t>:</a:t>
            </a: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9891699"/>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endParaRPr lang="en-US" sz="2000" b="1" dirty="0">
                        <a:solidFill>
                          <a:srgbClr val="FF0000"/>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787291" cy="636123"/>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344988" y="4859954"/>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a:t>Review 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a:t>Review 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TBD: </a:t>
            </a:r>
          </a:p>
          <a:p>
            <a:pPr lvl="1">
              <a:defRPr/>
            </a:pPr>
            <a:r>
              <a:rPr lang="en-US" b="0" dirty="0" smtClean="0"/>
              <a:t>Received </a:t>
            </a:r>
            <a:r>
              <a:rPr lang="en-US" dirty="0" smtClean="0"/>
              <a:t>?? </a:t>
            </a:r>
            <a:r>
              <a:rPr lang="en-US" b="0" dirty="0" smtClean="0"/>
              <a:t>Submissions</a:t>
            </a:r>
          </a:p>
          <a:p>
            <a:pPr>
              <a:defRPr/>
            </a:pPr>
            <a:r>
              <a:rPr lang="en-US" b="0" dirty="0" smtClean="0"/>
              <a:t>Group submissions based on priorities</a:t>
            </a:r>
          </a:p>
          <a:p>
            <a:pPr lvl="1">
              <a:defRPr/>
            </a:pPr>
            <a:r>
              <a:rPr lang="en-US" dirty="0" smtClean="0"/>
              <a:t>Spec text submissions</a:t>
            </a:r>
          </a:p>
          <a:p>
            <a:pPr lvl="1">
              <a:defRPr/>
            </a:pPr>
            <a:r>
              <a:rPr lang="en-US" b="0" dirty="0" smtClean="0"/>
              <a:t>Presentations resolving TBDs in </a:t>
            </a:r>
            <a:r>
              <a:rPr lang="en-US" b="0" dirty="0" err="1" smtClean="0"/>
              <a:t>TGba</a:t>
            </a:r>
            <a:r>
              <a:rPr lang="en-US" b="0" dirty="0" smtClean="0"/>
              <a:t> D0.2</a:t>
            </a:r>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85602</TotalTime>
  <Words>1842</Words>
  <Application>Microsoft Office PowerPoint</Application>
  <PresentationFormat>On-screen Show (4:3)</PresentationFormat>
  <Paragraphs>459</Paragraphs>
  <Slides>32</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Monotype Sorts</vt:lpstr>
      <vt:lpstr>MS Gothic</vt:lpstr>
      <vt:lpstr>MS PGothic</vt:lpstr>
      <vt:lpstr>Neo Sans Intel</vt:lpstr>
      <vt:lpstr>Arial</vt:lpstr>
      <vt:lpstr>Calibri</vt:lpstr>
      <vt:lpstr>Helvetica</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MAC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Presentations</vt:lpstr>
      <vt:lpstr>Motions (Thursday AM2)</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4164</cp:revision>
  <cp:lastPrinted>2014-11-04T15:04:57Z</cp:lastPrinted>
  <dcterms:created xsi:type="dcterms:W3CDTF">2007-04-17T18:10:23Z</dcterms:created>
  <dcterms:modified xsi:type="dcterms:W3CDTF">2018-04-03T15:31:49Z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