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85" r:id="rId13"/>
    <p:sldId id="270" r:id="rId14"/>
    <p:sldId id="271" r:id="rId15"/>
    <p:sldId id="272" r:id="rId16"/>
    <p:sldId id="273" r:id="rId17"/>
    <p:sldId id="274" r:id="rId18"/>
    <p:sldId id="282" r:id="rId19"/>
    <p:sldId id="275" r:id="rId20"/>
    <p:sldId id="276" r:id="rId21"/>
    <p:sldId id="277" r:id="rId22"/>
    <p:sldId id="278" r:id="rId23"/>
    <p:sldId id="279" r:id="rId24"/>
    <p:sldId id="263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2" d="100"/>
          <a:sy n="102" d="100"/>
        </p:scale>
        <p:origin x="75" y="5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802.11-18/0646r1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(May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publication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and Robert reviewed some of the publication comments</a:t>
            </a:r>
          </a:p>
          <a:p>
            <a:r>
              <a:rPr lang="en-US" dirty="0" smtClean="0"/>
              <a:t>Need Donald’s input on many of them</a:t>
            </a:r>
          </a:p>
          <a:p>
            <a:r>
              <a:rPr lang="en-US" dirty="0" smtClean="0"/>
              <a:t>Will extend the review period</a:t>
            </a:r>
          </a:p>
          <a:p>
            <a:r>
              <a:rPr lang="en-US" dirty="0" smtClean="0"/>
              <a:t>Donald, Mark and Robert to meet on </a:t>
            </a:r>
            <a:r>
              <a:rPr lang="en-US" dirty="0" err="1" smtClean="0"/>
              <a:t>telecon</a:t>
            </a:r>
            <a:r>
              <a:rPr lang="en-US" dirty="0" smtClean="0"/>
              <a:t> and finalize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62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timeline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with Jonathan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56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May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48851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43936"/>
              </p:ext>
            </p:extLst>
          </p:nvPr>
        </p:nvGraphicFramePr>
        <p:xfrm>
          <a:off x="835168" y="1550547"/>
          <a:ext cx="10518632" cy="4292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27-Apr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08-May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9.0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14.0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2.1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08-May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2018-05-08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TGak</a:t>
            </a:r>
            <a:r>
              <a:rPr lang="en-US" dirty="0" smtClean="0"/>
              <a:t> publication comments</a:t>
            </a:r>
          </a:p>
          <a:p>
            <a:r>
              <a:rPr lang="en-US" dirty="0"/>
              <a:t>Review </a:t>
            </a:r>
            <a:r>
              <a:rPr lang="en-US" dirty="0" err="1"/>
              <a:t>TGaz</a:t>
            </a:r>
            <a:r>
              <a:rPr lang="en-US" dirty="0"/>
              <a:t> plans for meeting D1.0 timeline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2018-05-08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P802.11ak </a:t>
            </a:r>
            <a:r>
              <a:rPr lang="en-US" sz="1400" dirty="0"/>
              <a:t>Amendment (GLK) – </a:t>
            </a:r>
            <a:r>
              <a:rPr lang="en-US" sz="1400" dirty="0" smtClean="0"/>
              <a:t>Mark Hamilton for Donald </a:t>
            </a:r>
            <a:r>
              <a:rPr lang="en-US" sz="1400" dirty="0"/>
              <a:t>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Jonathan Segev for 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Norm Finn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Jiamin,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P802.11aq Amendment (PAD) – (Stephen McCann</a:t>
            </a:r>
            <a:r>
              <a:rPr lang="en-US" sz="1400" dirty="0" smtClean="0"/>
              <a:t>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Adrian Stephens	</a:t>
            </a:r>
            <a:r>
              <a:rPr lang="en-US" sz="1400" dirty="0" smtClean="0"/>
              <a:t>Amelia Andersdotter</a:t>
            </a:r>
            <a:r>
              <a:rPr lang="en-US" sz="1400" dirty="0"/>
              <a:t>	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	</a:t>
            </a:r>
            <a:r>
              <a:rPr lang="en-US" sz="1400" dirty="0" err="1" smtClean="0"/>
              <a:t>Sachin</a:t>
            </a:r>
            <a:r>
              <a:rPr lang="en-US" sz="1400" dirty="0" smtClean="0"/>
              <a:t> </a:t>
            </a:r>
            <a:r>
              <a:rPr lang="en-US" sz="1400" dirty="0" err="1" smtClean="0"/>
              <a:t>Godbole</a:t>
            </a:r>
            <a:r>
              <a:rPr lang="en-US" sz="1400" dirty="0" smtClean="0"/>
              <a:t>	Yasuhiko Inoue	Edward Au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8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In publication editing, comments are due May 9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Awaiting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outcome in June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Has about 1000 comments, expect D3.0 coming out May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Resolved about 60% of comments. Still targeting July for D2.0.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Draft 0.2 released. Targeting November 2018 for D1.0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Approved and closed SFDr11. Approved D0.2. No task group comment collection. Targeting D1.0 for July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</a:t>
            </a:r>
            <a:r>
              <a:rPr lang="en-GB" sz="2000" dirty="0" smtClean="0"/>
              <a:t>–633 comment from LB. Resolved about 200 comments in May. D1.1 coming out of May. Targeting D2.0 for September 2018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completed for 802.11-2012 March  30, 2012</a:t>
            </a:r>
          </a:p>
          <a:p>
            <a:r>
              <a:rPr lang="en-US" sz="2000" dirty="0"/>
              <a:t>Publication of 11ae announced April 10, 2012</a:t>
            </a:r>
          </a:p>
          <a:p>
            <a:r>
              <a:rPr lang="en-US" sz="2000" dirty="0"/>
              <a:t>Publication of 11aa announced June 5, 2012</a:t>
            </a:r>
          </a:p>
          <a:p>
            <a:r>
              <a:rPr lang="en-US" sz="2000" dirty="0"/>
              <a:t>Publication of 11ac announced December 18, 2013</a:t>
            </a:r>
          </a:p>
          <a:p>
            <a:r>
              <a:rPr lang="en-US" sz="2000" dirty="0"/>
              <a:t>Publication of 11ad announced December 28, 2012</a:t>
            </a:r>
          </a:p>
          <a:p>
            <a:r>
              <a:rPr lang="en-US" sz="2000" dirty="0"/>
              <a:t>Publication of 11af announced February 21, 2014</a:t>
            </a:r>
          </a:p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May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824</TotalTime>
  <Words>1905</Words>
  <Application>Microsoft Office PowerPoint</Application>
  <PresentationFormat>Widescreen</PresentationFormat>
  <Paragraphs>448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(May 2018)</vt:lpstr>
      <vt:lpstr>Abstract</vt:lpstr>
      <vt:lpstr>Agenda for 2018-05-08 meeting</vt:lpstr>
      <vt:lpstr>Roll Call – 2018-05-08</vt:lpstr>
      <vt:lpstr>Volunteer Editor Contacts</vt:lpstr>
      <vt:lpstr>May 8th roundtable status report</vt:lpstr>
      <vt:lpstr>Reflector Updates</vt:lpstr>
      <vt:lpstr>IEEEE Publication Status</vt:lpstr>
      <vt:lpstr>Update on numbering process</vt:lpstr>
      <vt:lpstr>MDR Status</vt:lpstr>
      <vt:lpstr>TGak publication comments</vt:lpstr>
      <vt:lpstr>TGaz timeline review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60</cp:revision>
  <cp:lastPrinted>1601-01-01T00:00:00Z</cp:lastPrinted>
  <dcterms:created xsi:type="dcterms:W3CDTF">2018-01-07T18:30:13Z</dcterms:created>
  <dcterms:modified xsi:type="dcterms:W3CDTF">2018-05-08T18:13:23Z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