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82" r:id="rId17"/>
    <p:sldId id="275" r:id="rId18"/>
    <p:sldId id="276" r:id="rId19"/>
    <p:sldId id="277" r:id="rId20"/>
    <p:sldId id="278" r:id="rId21"/>
    <p:sldId id="279" r:id="rId22"/>
    <p:sldId id="263" r:id="rId23"/>
    <p:sldId id="264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9" d="100"/>
          <a:sy n="89" d="100"/>
        </p:scale>
        <p:origin x="235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802.11-18/0646r0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carlos.cordeiro@intel.com" TargetMode="External"/><Relationship Id="rId13" Type="http://schemas.openxmlformats.org/officeDocument/2006/relationships/hyperlink" Target="mailto:alex.ashley@hotmail.co.uk" TargetMode="External"/><Relationship Id="rId18" Type="http://schemas.openxmlformats.org/officeDocument/2006/relationships/hyperlink" Target="mailto:yongho.seok@gmail.com" TargetMode="External"/><Relationship Id="rId3" Type="http://schemas.openxmlformats.org/officeDocument/2006/relationships/hyperlink" Target="mailto:jiamin.chen@mail01.huawei.com" TargetMode="External"/><Relationship Id="rId7" Type="http://schemas.openxmlformats.org/officeDocument/2006/relationships/hyperlink" Target="mailto:robert.stacey@intel.com" TargetMode="External"/><Relationship Id="rId12" Type="http://schemas.openxmlformats.org/officeDocument/2006/relationships/hyperlink" Target="mailto:edward.ks.au@huawei.com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adrian.p.stephens@ieee.org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d3e3e3@gmail.com" TargetMode="External"/><Relationship Id="rId15" Type="http://schemas.openxmlformats.org/officeDocument/2006/relationships/hyperlink" Target="mailto:petere@ieee.org" TargetMode="External"/><Relationship Id="rId10" Type="http://schemas.openxmlformats.org/officeDocument/2006/relationships/hyperlink" Target="mailto:po-kai.huang@intel.com" TargetMode="External"/><Relationship Id="rId19" Type="http://schemas.openxmlformats.org/officeDocument/2006/relationships/hyperlink" Target="mailto:aasterja@qti.qualcomm.com" TargetMode="External"/><Relationship Id="rId4" Type="http://schemas.openxmlformats.org/officeDocument/2006/relationships/hyperlink" Target="mailto:shiwenhe@seu.edu.cn" TargetMode="External"/><Relationship Id="rId9" Type="http://schemas.openxmlformats.org/officeDocument/2006/relationships/hyperlink" Target="mailto:chaochun.wang@mediatek.com" TargetMode="External"/><Relationship Id="rId14" Type="http://schemas.openxmlformats.org/officeDocument/2006/relationships/hyperlink" Target="mailto:henry@LOGOUT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</a:t>
            </a:r>
            <a:r>
              <a:rPr lang="en-US" dirty="0" smtClean="0"/>
              <a:t>(May 2018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2018-05-08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157609"/>
              </p:ext>
            </p:extLst>
          </p:nvPr>
        </p:nvGraphicFramePr>
        <p:xfrm>
          <a:off x="996950" y="2419350"/>
          <a:ext cx="10123488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123488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MDR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pPr lvl="1"/>
            <a:r>
              <a:rPr lang="en-US" sz="1400" dirty="0"/>
              <a:t>Final changes in D5.0 Feb 17, 2017.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Style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mentor.ieee.org/802.11/dcn/09/11-09-1034-12-0000-802-11-editorial-style-guide.docx</a:t>
            </a:r>
            <a:endParaRPr lang="en-GB" dirty="0" smtClean="0"/>
          </a:p>
          <a:p>
            <a:r>
              <a:rPr lang="en-US" dirty="0" smtClean="0"/>
              <a:t>We </a:t>
            </a:r>
            <a:r>
              <a:rPr lang="en-US" dirty="0"/>
              <a:t>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Editor’s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Amendment &amp; other ordering notes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 smtClean="0">
                <a:solidFill>
                  <a:srgbClr val="FF0000"/>
                </a:solidFill>
              </a:rPr>
              <a:t>May </a:t>
            </a:r>
            <a:r>
              <a:rPr lang="en-US" sz="2000" dirty="0">
                <a:solidFill>
                  <a:srgbClr val="FF0000"/>
                </a:solidFill>
              </a:rPr>
              <a:t>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2020, and expect </a:t>
            </a:r>
            <a:r>
              <a:rPr lang="en-US" sz="1800" dirty="0">
                <a:solidFill>
                  <a:schemeClr val="accent2"/>
                </a:solidFill>
              </a:rPr>
              <a:t>only amendments 1 to 5 in </a:t>
            </a:r>
            <a:r>
              <a:rPr lang="en-US" sz="1800" dirty="0" err="1">
                <a:solidFill>
                  <a:schemeClr val="accent2"/>
                </a:solidFill>
              </a:rPr>
              <a:t>REVmd</a:t>
            </a:r>
            <a:r>
              <a:rPr lang="en-US" sz="1800" dirty="0"/>
              <a:t>. We will revisit the running order in July.</a:t>
            </a:r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648851"/>
              </p:ext>
            </p:extLst>
          </p:nvPr>
        </p:nvGraphicFramePr>
        <p:xfrm>
          <a:off x="1295400" y="2285998"/>
          <a:ext cx="9296400" cy="412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xmlns="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3834352144"/>
                    </a:ext>
                  </a:extLst>
                </a:gridCol>
              </a:tblGrid>
              <a:tr h="5594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7855414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55649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14023622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27809256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2380037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790517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659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241615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490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249433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3906558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Email your draft status updates!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169797"/>
              </p:ext>
            </p:extLst>
          </p:nvPr>
        </p:nvGraphicFramePr>
        <p:xfrm>
          <a:off x="835168" y="1550547"/>
          <a:ext cx="10518632" cy="42926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xmlns="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xmlns="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02974934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xmlns="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xmlns="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aj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ak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29-Oct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24-Feb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2.2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23-Feb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Y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9.0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6.0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14.0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2.1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1.0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0.0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0.2</a:t>
                      </a: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Po-Kai Wang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23-Feb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May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</a:t>
            </a:r>
            <a:r>
              <a:rPr lang="en-GB" dirty="0" err="1" smtClean="0"/>
              <a:t>iMeet</a:t>
            </a:r>
            <a:r>
              <a:rPr lang="en-GB" dirty="0" smtClean="0"/>
              <a:t> central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Still 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Publication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MIB Style, Visio and Frame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Technical Editors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for 2018-05-08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 smtClean="0"/>
              <a:t>Review </a:t>
            </a:r>
            <a:r>
              <a:rPr lang="en-US" dirty="0" err="1" smtClean="0"/>
              <a:t>TGak</a:t>
            </a:r>
            <a:r>
              <a:rPr lang="en-US" dirty="0" smtClean="0"/>
              <a:t> publication comments</a:t>
            </a:r>
            <a:endParaRPr lang="en-US" dirty="0" smtClean="0"/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/>
              <a:t>WG Style Guide for 802.11 </a:t>
            </a:r>
            <a:r>
              <a:rPr lang="en-US" dirty="0" smtClean="0"/>
              <a:t>09/1034r12</a:t>
            </a:r>
            <a:endParaRPr lang="en-US" dirty="0"/>
          </a:p>
          <a:p>
            <a:r>
              <a:rPr lang="en-US" dirty="0"/>
              <a:t>Review WG Style Guide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</a:t>
            </a:r>
            <a:r>
              <a:rPr lang="en-US" dirty="0" smtClean="0"/>
              <a:t>2018-05-08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/>
              <a:t>802.11 </a:t>
            </a:r>
            <a:r>
              <a:rPr lang="en-US" sz="1600" dirty="0"/>
              <a:t>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P802.11aj Amendment (CMMW) – </a:t>
            </a:r>
            <a:r>
              <a:rPr lang="en-US" sz="1400" dirty="0" err="1"/>
              <a:t>Jiamin</a:t>
            </a:r>
            <a:r>
              <a:rPr lang="en-US" sz="1400" dirty="0"/>
              <a:t>, Chen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P802.11ak Amendment (GLK) – Donald Eastlake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P802.11aq </a:t>
            </a:r>
            <a:r>
              <a:rPr lang="en-US" sz="1400" dirty="0"/>
              <a:t>Amendment (PAD) – (Stephen McCann)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P802.11ax Amendment (HEW)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P802.11ay Amendment (NG60) – Carlos </a:t>
            </a:r>
            <a:r>
              <a:rPr lang="en-US" sz="1400" dirty="0" err="1" smtClean="0"/>
              <a:t>Cordeiro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P802.11az </a:t>
            </a:r>
            <a:r>
              <a:rPr lang="en-US" sz="1400" dirty="0"/>
              <a:t>Amendment (NGP) – Chao-Chun 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P802.11ba </a:t>
            </a:r>
            <a:r>
              <a:rPr lang="en-US" sz="1400" dirty="0"/>
              <a:t>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Emily Qi, Edward Au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P802.11ak Amendment (GLK) – </a:t>
            </a:r>
            <a:r>
              <a:rPr lang="en-US" sz="1400" dirty="0" smtClean="0"/>
              <a:t>Norm Finn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Also </a:t>
            </a:r>
            <a:r>
              <a:rPr lang="en-US" sz="1600" dirty="0"/>
              <a:t>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Adrian Stephens	</a:t>
            </a:r>
            <a:r>
              <a:rPr lang="en-US" sz="1400" dirty="0" smtClean="0"/>
              <a:t>Amelia </a:t>
            </a:r>
            <a:r>
              <a:rPr lang="en-US" sz="1400" dirty="0" err="1" smtClean="0"/>
              <a:t>Andersdotter</a:t>
            </a:r>
            <a:r>
              <a:rPr lang="en-US" sz="1400" dirty="0"/>
              <a:t>	Al </a:t>
            </a:r>
            <a:r>
              <a:rPr lang="en-US" sz="1400" dirty="0" err="1" smtClean="0"/>
              <a:t>Petrick</a:t>
            </a:r>
            <a:r>
              <a:rPr lang="en-US" sz="1400" dirty="0" smtClean="0"/>
              <a:t>	Girish </a:t>
            </a:r>
            <a:r>
              <a:rPr lang="en-US" sz="1400" dirty="0" err="1" smtClean="0"/>
              <a:t>Madpuwar</a:t>
            </a:r>
            <a:r>
              <a:rPr lang="en-US" sz="1400" dirty="0" smtClean="0"/>
              <a:t>	Mark Hamilton Perry </a:t>
            </a:r>
            <a:r>
              <a:rPr lang="en-US" sz="1400" dirty="0" err="1" smtClean="0"/>
              <a:t>Correll</a:t>
            </a:r>
            <a:r>
              <a:rPr lang="en-US" sz="1400" dirty="0" smtClean="0"/>
              <a:t>	</a:t>
            </a:r>
            <a:r>
              <a:rPr lang="en-US" sz="1400" dirty="0" err="1" smtClean="0"/>
              <a:t>Sachin</a:t>
            </a:r>
            <a:r>
              <a:rPr lang="en-US" sz="1400" dirty="0" smtClean="0"/>
              <a:t> </a:t>
            </a:r>
            <a:r>
              <a:rPr lang="en-US" sz="1400" dirty="0" err="1" smtClean="0"/>
              <a:t>Godbole</a:t>
            </a:r>
            <a:r>
              <a:rPr lang="en-US" sz="1400" dirty="0" smtClean="0"/>
              <a:t>	Stephen McCann Yasuhiko Inoue</a:t>
            </a: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IEEE </a:t>
            </a:r>
            <a:r>
              <a:rPr lang="en-US" sz="1600" dirty="0"/>
              <a:t>Staff not present and always welcome! </a:t>
            </a: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	</a:t>
            </a:r>
            <a:r>
              <a:rPr lang="en-US" sz="1600" b="0" dirty="0" smtClean="0"/>
              <a:t>Michelle Turner</a:t>
            </a:r>
            <a:endParaRPr lang="en-US" sz="1600" b="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400" dirty="0" smtClean="0"/>
              <a:t>Note</a:t>
            </a:r>
            <a:r>
              <a:rPr lang="en-US" sz="1400" dirty="0"/>
              <a:t>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113213"/>
          </a:xfrm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3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4"/>
              </a:rPr>
              <a:t>shiwenhe@seu.edu.cn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5"/>
              </a:rPr>
              <a:t>d3e3e3@gmail.com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solidFill>
                  <a:schemeClr val="accent2"/>
                </a:solidFill>
                <a:hlinkClick r:id="rId6"/>
              </a:rPr>
              <a:t>LRA@tiac.net</a:t>
            </a:r>
            <a:r>
              <a:rPr lang="en-US" sz="1600" b="0" dirty="0">
                <a:solidFill>
                  <a:schemeClr val="accent2"/>
                </a:solidFill>
              </a:rPr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10"/>
              </a:rPr>
              <a:t>po-kai.huang@intel.com</a:t>
            </a:r>
            <a:r>
              <a:rPr lang="en-US" sz="16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 smtClean="0"/>
              <a:t>REVmd</a:t>
            </a:r>
            <a:r>
              <a:rPr lang="en-US" sz="1600" b="1" dirty="0" smtClean="0"/>
              <a:t> –Emily </a:t>
            </a:r>
            <a:r>
              <a:rPr lang="en-US" sz="1600" b="1" dirty="0"/>
              <a:t>Qi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11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3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7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8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4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5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6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2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11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8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9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0"/>
              </a:rPr>
              <a:t>ddrgal@gmail.com</a:t>
            </a:r>
            <a:r>
              <a:rPr lang="en-US" sz="105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May 8</a:t>
            </a:r>
            <a:r>
              <a:rPr lang="en-GB" baseline="30000" dirty="0" smtClean="0"/>
              <a:t>th</a:t>
            </a:r>
            <a:r>
              <a:rPr lang="en-GB" dirty="0" smtClean="0"/>
              <a:t> roundtable status report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smtClean="0"/>
              <a:t>11ak </a:t>
            </a:r>
            <a:r>
              <a:rPr lang="en-GB" sz="2000" dirty="0"/>
              <a:t>– 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sz="2000" dirty="0"/>
              <a:t>11aq – 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sz="2000" dirty="0"/>
              <a:t>11ax </a:t>
            </a:r>
            <a:r>
              <a:rPr lang="en-US" sz="2000" dirty="0"/>
              <a:t>– </a:t>
            </a:r>
            <a:r>
              <a:rPr lang="en-US" sz="2000" dirty="0" smtClean="0"/>
              <a:t> </a:t>
            </a:r>
            <a:endParaRPr lang="en-US" sz="2000" dirty="0"/>
          </a:p>
          <a:p>
            <a:r>
              <a:rPr lang="en-US" sz="2000" dirty="0"/>
              <a:t>11ay – </a:t>
            </a:r>
            <a:r>
              <a:rPr lang="en-US" sz="2000" dirty="0" smtClean="0"/>
              <a:t>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 smtClean="0"/>
              <a:t> </a:t>
            </a:r>
            <a:endParaRPr lang="en-GB" sz="2000" dirty="0"/>
          </a:p>
          <a:p>
            <a:r>
              <a:rPr lang="en-GB" sz="2000" dirty="0"/>
              <a:t>11ba – 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sz="2000" dirty="0" err="1"/>
              <a:t>REVmd</a:t>
            </a:r>
            <a:r>
              <a:rPr lang="en-GB" sz="2000" dirty="0"/>
              <a:t> – </a:t>
            </a:r>
            <a:r>
              <a:rPr lang="en-GB" sz="2000" dirty="0" smtClean="0"/>
              <a:t> </a:t>
            </a:r>
            <a:endParaRPr lang="en-GB" sz="2000" dirty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Reflector Updates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Publication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dirty="0"/>
              <a:t>Publication completed for 802.11-2012 March  30, 2012</a:t>
            </a:r>
          </a:p>
          <a:p>
            <a:r>
              <a:rPr lang="en-US" dirty="0"/>
              <a:t>Publication of 11ae announced April 10, 2012</a:t>
            </a:r>
          </a:p>
          <a:p>
            <a:r>
              <a:rPr lang="en-US" dirty="0"/>
              <a:t>Publication of 11aa announced June 5, 2012</a:t>
            </a:r>
          </a:p>
          <a:p>
            <a:r>
              <a:rPr lang="en-US" dirty="0"/>
              <a:t>Publication of 11ac announced December 18, 2013</a:t>
            </a:r>
          </a:p>
          <a:p>
            <a:r>
              <a:rPr lang="en-US" dirty="0"/>
              <a:t>Publication of 11ad announced December 28, 2012</a:t>
            </a:r>
          </a:p>
          <a:p>
            <a:r>
              <a:rPr lang="en-US" dirty="0"/>
              <a:t>Publication of 11af announced February 21, 2014</a:t>
            </a:r>
          </a:p>
          <a:p>
            <a:r>
              <a:rPr lang="en-US" dirty="0"/>
              <a:t>Publication of 802.11-2016 December 14, 2016</a:t>
            </a:r>
          </a:p>
          <a:p>
            <a:r>
              <a:rPr lang="en-US" dirty="0"/>
              <a:t>Publication of 11ai announced December 30, 2016</a:t>
            </a:r>
          </a:p>
          <a:p>
            <a:r>
              <a:rPr lang="en-US" dirty="0"/>
              <a:t>Second printing of 11ai in April 2017 </a:t>
            </a:r>
          </a:p>
          <a:p>
            <a:r>
              <a:rPr lang="en-US" dirty="0"/>
              <a:t>Publication of 11ah announced May 9,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Update on numbering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Diane Lacey (from IEEE-SA) participates 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mentor.ieee.org/802.11/dcn/11/11-11-1149-52-0000-draft-number-alignment-tool.xlsx</a:t>
            </a:r>
            <a:endParaRPr lang="en-US" dirty="0" smtClean="0"/>
          </a:p>
          <a:p>
            <a:r>
              <a:rPr lang="en-US" dirty="0" smtClean="0"/>
              <a:t>Round </a:t>
            </a:r>
            <a:r>
              <a:rPr lang="en-US" dirty="0"/>
              <a:t>table on Numbering status</a:t>
            </a:r>
          </a:p>
          <a:p>
            <a:r>
              <a:rPr lang="en-US" dirty="0"/>
              <a:t>Update numbering spreadsheet coming out of </a:t>
            </a:r>
            <a:r>
              <a:rPr lang="en-US" dirty="0" smtClean="0"/>
              <a:t>May </a:t>
            </a:r>
            <a:r>
              <a:rPr lang="en-US" dirty="0"/>
              <a:t>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736</TotalTime>
  <Words>1734</Words>
  <Application>Microsoft Office PowerPoint</Application>
  <PresentationFormat>Widescreen</PresentationFormat>
  <Paragraphs>431</Paragraphs>
  <Slides>23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 Unicode MS</vt:lpstr>
      <vt:lpstr>MS Gothic</vt:lpstr>
      <vt:lpstr>Arial</vt:lpstr>
      <vt:lpstr>Times New Roman</vt:lpstr>
      <vt:lpstr>Office Theme</vt:lpstr>
      <vt:lpstr>Document</vt:lpstr>
      <vt:lpstr>802.11 WG Editor’s Meeting (May 2018)</vt:lpstr>
      <vt:lpstr>Abstract</vt:lpstr>
      <vt:lpstr>Agenda for 2018-05-08 meeting</vt:lpstr>
      <vt:lpstr>Roll Call – 2018-05-08</vt:lpstr>
      <vt:lpstr>Volunteer Editor Contacts</vt:lpstr>
      <vt:lpstr>May 8th roundtable status report</vt:lpstr>
      <vt:lpstr>Reflector Updates</vt:lpstr>
      <vt:lpstr>IEEEE Publication Status</vt:lpstr>
      <vt:lpstr>Update on numbering process</vt:lpstr>
      <vt:lpstr>MDR Status</vt:lpstr>
      <vt:lpstr>802.11 Style Guide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IEEEE iMeet central</vt:lpstr>
      <vt:lpstr>Publication process</vt:lpstr>
      <vt:lpstr>Editor Backup Practices</vt:lpstr>
      <vt:lpstr>MIB Style, Visio and Frame Practices</vt:lpstr>
      <vt:lpstr>Two Technical Editors</vt:lpstr>
      <vt:lpstr>Build a list of Editor’s meeting discussion topics</vt:lpstr>
      <vt:lpstr>References</vt:lpstr>
    </vt:vector>
  </TitlesOfParts>
  <Company>Cisco Systems,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Stacey, Robert</cp:lastModifiedBy>
  <cp:revision>50</cp:revision>
  <cp:lastPrinted>1601-01-01T00:00:00Z</cp:lastPrinted>
  <dcterms:created xsi:type="dcterms:W3CDTF">2018-01-07T18:30:13Z</dcterms:created>
  <dcterms:modified xsi:type="dcterms:W3CDTF">2018-05-07T11:12:39Z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2018-05-07 11:12:39Z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