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8" r:id="rId18"/>
    <p:sldId id="273" r:id="rId19"/>
    <p:sldId id="276" r:id="rId20"/>
    <p:sldId id="275" r:id="rId21"/>
    <p:sldId id="274" r:id="rId22"/>
    <p:sldId id="293" r:id="rId23"/>
    <p:sldId id="294" r:id="rId24"/>
    <p:sldId id="295" r:id="rId25"/>
    <p:sldId id="296" r:id="rId26"/>
    <p:sldId id="290" r:id="rId27"/>
    <p:sldId id="278" r:id="rId28"/>
    <p:sldId id="279" r:id="rId29"/>
    <p:sldId id="289" r:id="rId30"/>
    <p:sldId id="281" r:id="rId31"/>
    <p:sldId id="283" r:id="rId32"/>
    <p:sldId id="284" r:id="rId33"/>
    <p:sldId id="285" r:id="rId34"/>
    <p:sldId id="297" r:id="rId35"/>
    <p:sldId id="291" r:id="rId36"/>
    <p:sldId id="287" r:id="rId37"/>
    <p:sldId id="286"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mentor.ieee.org/802.11/dcn/16/11-16-1348-03-00ax-coexistence-assurance.docx" TargetMode="Externa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package" Target="../embeddings/Microsoft_Word_Document1.docx"/><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0"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21701446"/>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a:lnSpc>
                <a:spcPct val="80000"/>
              </a:lnSpc>
              <a:buFont typeface="Arial" panose="020B0604020202020204" pitchFamily="34" charset="0"/>
              <a:buChar char="•"/>
            </a:pPr>
            <a:r>
              <a:rPr lang="en-US" altLang="en-US" sz="2000" dirty="0" smtClean="0"/>
              <a:t>PAR Extension Request</a:t>
            </a:r>
          </a:p>
          <a:p>
            <a:pPr>
              <a:lnSpc>
                <a:spcPct val="80000"/>
              </a:lnSpc>
              <a:buFont typeface="Arial" panose="020B0604020202020204" pitchFamily="34" charset="0"/>
              <a:buChar char="•"/>
            </a:pPr>
            <a:r>
              <a:rPr lang="en-US" altLang="en-US" sz="2000" dirty="0" smtClean="0"/>
              <a:t>Presentations and Comment Resolution</a:t>
            </a:r>
          </a:p>
          <a:p>
            <a:pPr lvl="1">
              <a:lnSpc>
                <a:spcPct val="80000"/>
              </a:lnSpc>
              <a:buFont typeface="Arial" panose="020B0604020202020204" pitchFamily="34" charset="0"/>
              <a:buChar char="•"/>
            </a:pPr>
            <a:r>
              <a:rPr lang="en-US" altLang="en-US" sz="1800" dirty="0" smtClean="0"/>
              <a:t>Approve of Coexistence assurance document</a:t>
            </a:r>
            <a:endParaRPr lang="en-US" altLang="en-US" sz="18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7 @ 9:12 </a:t>
            </a:r>
            <a:r>
              <a:rPr lang="en-US" dirty="0"/>
              <a:t>a</a:t>
            </a:r>
            <a:r>
              <a:rPr lang="en-US" dirty="0" smtClean="0"/>
              <a:t>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027141701"/>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6168"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08890843"/>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FF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91495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Stacey</a:t>
            </a:r>
          </a:p>
          <a:p>
            <a:pPr lvl="1">
              <a:buFont typeface="Arial" panose="020B0604020202020204" pitchFamily="34" charset="0"/>
              <a:buChar char="•"/>
            </a:pPr>
            <a:r>
              <a:rPr lang="en-US" dirty="0"/>
              <a:t>https://mentor.ieee.org/802.11/dcn/17/11-17-1682-10-00ax-comments-on-tgax-d2-0.xlsx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5655629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192"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87362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147"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148"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p>
          <a:p>
            <a:pPr>
              <a:buFont typeface="Arial" panose="020B0604020202020204" pitchFamily="34" charset="0"/>
              <a:buChar char="•"/>
            </a:pPr>
            <a:r>
              <a:rPr lang="en-US" sz="2000" dirty="0" smtClean="0"/>
              <a:t>2-year extension is requested.</a:t>
            </a:r>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a:t>TGac</a:t>
            </a:r>
            <a:r>
              <a:rPr lang="en-GB" altLang="en-US" sz="1800" dirty="0"/>
              <a:t> vote: </a:t>
            </a:r>
            <a:endParaRPr lang="en-CA" altLang="en-US" sz="1800" dirty="0"/>
          </a:p>
          <a:p>
            <a:pPr lvl="1">
              <a:buFont typeface="Arial" panose="020B0604020202020204" pitchFamily="34" charset="0"/>
              <a:buChar char="•"/>
            </a:pPr>
            <a:r>
              <a:rPr lang="en-GB" altLang="en-US" sz="1800" dirty="0"/>
              <a:t>Moved:   Seconded: </a:t>
            </a:r>
            <a:r>
              <a:rPr lang="en-GB" altLang="en-US" sz="1800" dirty="0" smtClean="0"/>
              <a:t>, </a:t>
            </a:r>
            <a:r>
              <a:rPr lang="en-GB" altLang="en-US" sz="1800" dirty="0"/>
              <a:t>Result: </a:t>
            </a:r>
            <a:r>
              <a:rPr lang="en-GB" altLang="en-US" sz="1800" dirty="0" smtClean="0"/>
              <a:t>y/n/a</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152"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resolve CID that have no approved resolution as </a:t>
            </a:r>
            <a:r>
              <a:rPr lang="en-US" dirty="0" smtClean="0"/>
              <a:t>“Rejected” </a:t>
            </a:r>
            <a:r>
              <a:rPr lang="en-US" dirty="0"/>
              <a:t>in the interest of releasing draft 2.0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1625</TotalTime>
  <Words>2000</Words>
  <Application>Microsoft Office PowerPoint</Application>
  <PresentationFormat>On-screen Show (4:3)</PresentationFormat>
  <Paragraphs>425</Paragraphs>
  <Slides>37</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4</vt:i4>
      </vt:variant>
      <vt:variant>
        <vt:lpstr>Slide Titles</vt:lpstr>
      </vt:variant>
      <vt:variant>
        <vt:i4>37</vt:i4>
      </vt:variant>
    </vt:vector>
  </HeadingPairs>
  <TitlesOfParts>
    <vt:vector size="52" baseType="lpstr">
      <vt:lpstr>Arial Unicode MS</vt:lpstr>
      <vt:lpstr>MS Gothic</vt:lpstr>
      <vt:lpstr>MS PGothic</vt:lpstr>
      <vt:lpstr>Arial</vt:lpstr>
      <vt:lpstr>Arial Black</vt:lpstr>
      <vt:lpstr>Calibri</vt:lpstr>
      <vt:lpstr>Monotype Sorts</vt:lpstr>
      <vt:lpstr>Symbol</vt:lpstr>
      <vt:lpstr>Times New Roman</vt:lpstr>
      <vt:lpstr>Wingdings</vt:lpstr>
      <vt:lpstr>Office Theme</vt:lpstr>
      <vt:lpstr>Document</vt:lpstr>
      <vt:lpstr>Microsoft Excel 97-2003 Worksheet</vt:lpstr>
      <vt:lpstr>Packager Shell Object</vt:lpstr>
      <vt:lpstr>Acrobat 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7, 13:30 – 15:30 </vt:lpstr>
      <vt:lpstr>Submissions</vt:lpstr>
      <vt:lpstr>PowerPoint Presentation</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Agenda for Monday May 7, 19:30 – 21:30 </vt:lpstr>
      <vt:lpstr>Agenda for Tuesday May 8, 10:30 – 12:30 </vt:lpstr>
      <vt:lpstr>Agenda for Tuesday May 8, 16:00 – 18:00 </vt:lpstr>
      <vt:lpstr>Agenda for Tuesday May 8, 19:30 – 21:30 </vt:lpstr>
      <vt:lpstr>Agenda for Wednesday May 9, 08:00 – 10:00 </vt:lpstr>
      <vt:lpstr>Agenda for Wednesday May 9, 16:00 – 18:00 </vt:lpstr>
      <vt:lpstr>Agenda for Thursday May 10, 08:00 – 10:00</vt:lpstr>
      <vt:lpstr>Agenda for Thursday May 10, 13:30 – 15:30</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95</cp:revision>
  <cp:lastPrinted>1601-01-01T00:00:00Z</cp:lastPrinted>
  <dcterms:created xsi:type="dcterms:W3CDTF">2017-01-26T15:28:16Z</dcterms:created>
  <dcterms:modified xsi:type="dcterms:W3CDTF">2018-05-07T10:09:34Z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