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6" r:id="rId19"/>
    <p:sldId id="275" r:id="rId20"/>
    <p:sldId id="274" r:id="rId21"/>
    <p:sldId id="293" r:id="rId22"/>
    <p:sldId id="294" r:id="rId23"/>
    <p:sldId id="295" r:id="rId24"/>
    <p:sldId id="296" r:id="rId25"/>
    <p:sldId id="290" r:id="rId26"/>
    <p:sldId id="278" r:id="rId27"/>
    <p:sldId id="279" r:id="rId28"/>
    <p:sldId id="289" r:id="rId29"/>
    <p:sldId id="281" r:id="rId30"/>
    <p:sldId id="283" r:id="rId31"/>
    <p:sldId id="284" r:id="rId32"/>
    <p:sldId id="285" r:id="rId33"/>
    <p:sldId id="297" r:id="rId34"/>
    <p:sldId id="291" r:id="rId35"/>
    <p:sldId id="287" r:id="rId36"/>
    <p:sldId id="286"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mentor.ieee.org/802.11/dcn/16/11-16-1348-03-00ax-coexistence-assurance.docx" TargetMode="Externa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wmf"/><Relationship Id="rId5" Type="http://schemas.openxmlformats.org/officeDocument/2006/relationships/package" Target="../embeddings/Microsoft_Word_Document2.docx"/><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6"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21701446"/>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and Comment Resolution</a:t>
            </a:r>
          </a:p>
          <a:p>
            <a:pPr lvl="1">
              <a:lnSpc>
                <a:spcPct val="80000"/>
              </a:lnSpc>
              <a:buFont typeface="Arial" panose="020B0604020202020204" pitchFamily="34" charset="0"/>
              <a:buChar char="•"/>
            </a:pPr>
            <a:r>
              <a:rPr lang="en-US" altLang="en-US" sz="1800" dirty="0" smtClean="0"/>
              <a:t>Approve of Coexistence assurance document</a:t>
            </a:r>
            <a:endParaRPr lang="en-US" altLang="en-US" sz="18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69542504"/>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164"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5655629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188"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87362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139" name="Document" showAsIcon="1" r:id="rId5" imgW="914400" imgH="771480" progId="Word.Document.12">
                  <p:embed/>
                </p:oleObj>
              </mc:Choice>
              <mc:Fallback>
                <p:oleObj name="Document" showAsIcon="1" r:id="rId5" imgW="914400" imgH="771480" progId="Word.Document.12">
                  <p:embed/>
                  <p:pic>
                    <p:nvPicPr>
                      <p:cNvPr id="0" name=""/>
                      <p:cNvPicPr/>
                      <p:nvPr/>
                    </p:nvPicPr>
                    <p:blipFill>
                      <a:blip r:embed="rId6"/>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140"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a:t>TGac</a:t>
            </a:r>
            <a:r>
              <a:rPr lang="en-GB" altLang="en-US" sz="1800" dirty="0"/>
              <a:t> vote: </a:t>
            </a:r>
            <a:endParaRPr lang="en-CA" altLang="en-US" sz="1800" dirty="0"/>
          </a:p>
          <a:p>
            <a:pPr lvl="1">
              <a:buFont typeface="Arial" panose="020B0604020202020204" pitchFamily="34" charset="0"/>
              <a:buChar char="•"/>
            </a:pPr>
            <a:r>
              <a:rPr lang="en-GB" altLang="en-US" sz="1800" dirty="0"/>
              <a:t>Moved:   Seconded: </a:t>
            </a:r>
            <a:r>
              <a:rPr lang="en-GB" altLang="en-US" sz="1800" dirty="0" smtClean="0"/>
              <a:t>, </a:t>
            </a:r>
            <a:r>
              <a:rPr lang="en-GB" altLang="en-US" sz="1800" dirty="0"/>
              <a:t>Result: </a:t>
            </a:r>
            <a:r>
              <a:rPr lang="en-GB" altLang="en-US" sz="1800" dirty="0" smtClean="0"/>
              <a:t>y/n/a</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148"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CID that have no approved resolution as </a:t>
            </a:r>
            <a:r>
              <a:rPr lang="en-US" dirty="0" smtClean="0"/>
              <a:t>“Rejected” </a:t>
            </a:r>
            <a:r>
              <a:rPr lang="en-US" dirty="0"/>
              <a:t>in the interest of releasing draft 2.0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1623</TotalTime>
  <Words>1935</Words>
  <Application>Microsoft Office PowerPoint</Application>
  <PresentationFormat>On-screen Show (4:3)</PresentationFormat>
  <Paragraphs>407</Paragraphs>
  <Slides>36</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4</vt:i4>
      </vt:variant>
      <vt:variant>
        <vt:lpstr>Slide Titles</vt:lpstr>
      </vt:variant>
      <vt:variant>
        <vt:i4>36</vt:i4>
      </vt:variant>
    </vt:vector>
  </HeadingPairs>
  <TitlesOfParts>
    <vt:vector size="50"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Packager Shell Object</vt:lpstr>
      <vt:lpstr>Acrobat Document</vt:lpstr>
      <vt:lpstr>Microsoft Excel Worksheet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7, 13:30 – 15:30 </vt:lpstr>
      <vt:lpstr>Submissions</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Agenda for Monday May 7, 19:30 – 21:30 </vt:lpstr>
      <vt:lpstr>Agenda for Tuesday May 8, 10:30 – 12:30 </vt:lpstr>
      <vt:lpstr>Agenda for Tuesday May 8, 16:00 – 18:00 </vt:lpstr>
      <vt:lpstr>Agenda for Tuesday May 8, 19:30 – 21:30 </vt:lpstr>
      <vt:lpstr>Agenda for Wednesday May 9, 08:00 – 10:00 </vt:lpstr>
      <vt:lpstr>Agenda for Wednesday May 9, 16:00 – 18:00 </vt:lpstr>
      <vt:lpstr>Agenda for Thursday May 10, 08:00 – 10:00</vt:lpstr>
      <vt:lpstr>Agenda for Thursday May 10, 13:30 – 15:30</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91</cp:revision>
  <cp:lastPrinted>1601-01-01T00:00:00Z</cp:lastPrinted>
  <dcterms:created xsi:type="dcterms:W3CDTF">2017-01-26T15:28:16Z</dcterms:created>
  <dcterms:modified xsi:type="dcterms:W3CDTF">2018-05-07T08:35:40Z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