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5" r:id="rId4"/>
    <p:sldId id="266" r:id="rId5"/>
    <p:sldId id="319" r:id="rId6"/>
    <p:sldId id="268" r:id="rId7"/>
    <p:sldId id="280" r:id="rId8"/>
    <p:sldId id="270" r:id="rId9"/>
    <p:sldId id="272" r:id="rId10"/>
    <p:sldId id="332" r:id="rId11"/>
    <p:sldId id="291" r:id="rId12"/>
    <p:sldId id="275" r:id="rId13"/>
    <p:sldId id="324" r:id="rId14"/>
    <p:sldId id="321" r:id="rId15"/>
    <p:sldId id="305" r:id="rId16"/>
    <p:sldId id="322" r:id="rId17"/>
    <p:sldId id="333" r:id="rId18"/>
    <p:sldId id="274"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4" y="1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802.11-18/0632r1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18/1-18-0020-00-ICne-nendica-summary-report-2018-03-09.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5" Type="http://schemas.openxmlformats.org/officeDocument/2006/relationships/hyperlink" Target="https://mentor.ieee.org/802.1/dcn/18/1-18-0007-02-ICne-draft-report-lossless-data-center-networks.pdf" TargetMode="External"/><Relationship Id="rId4" Type="http://schemas.openxmlformats.org/officeDocument/2006/relationships/hyperlink" Target="https://mentor.ieee.org/802.1/dcn/18/1-18-0002-04-ICne-draft-report-wired-wireless-flexible-factory-io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531-01-AANI-aani-march-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06"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AANI SC Background 3/4</a:t>
            </a:r>
            <a:endParaRPr lang="en-US" sz="2800" dirty="0"/>
          </a:p>
        </p:txBody>
      </p:sp>
      <p:sp>
        <p:nvSpPr>
          <p:cNvPr id="3" name="Content Placeholder 2"/>
          <p:cNvSpPr>
            <a:spLocks noGrp="1"/>
          </p:cNvSpPr>
          <p:nvPr>
            <p:ph idx="1"/>
          </p:nvPr>
        </p:nvSpPr>
        <p:spPr>
          <a:xfrm>
            <a:off x="884818" y="1277144"/>
            <a:ext cx="10449881" cy="5198270"/>
          </a:xfrm>
        </p:spPr>
        <p:txBody>
          <a:bodyPr/>
          <a:lstStyle/>
          <a:p>
            <a:pPr marL="0" indent="0"/>
            <a:r>
              <a:rPr lang="en-US" dirty="0"/>
              <a:t>Status/Background: IEEE 802 network enhancements for the next decade Industry Connections Activity</a:t>
            </a:r>
            <a:endParaRPr lang="en-US" b="0" dirty="0"/>
          </a:p>
          <a:p>
            <a:pPr>
              <a:buFont typeface="Arial" panose="020B0604020202020204" pitchFamily="34" charset="0"/>
              <a:buChar char="•"/>
            </a:pPr>
            <a:r>
              <a:rPr lang="en-US" b="0" dirty="0"/>
              <a:t>IEEE 802 NENDICA met this week in Warsaw</a:t>
            </a:r>
          </a:p>
          <a:p>
            <a:pPr>
              <a:buFont typeface="Arial" panose="020B0604020202020204" pitchFamily="34" charset="0"/>
              <a:buChar char="•"/>
            </a:pPr>
            <a:r>
              <a:rPr lang="en-US" b="0" dirty="0"/>
              <a:t>Status – Roger Marks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a:t>
            </a:r>
            <a:r>
              <a:rPr lang="en-US" dirty="0">
                <a:hlinkClick r:id="rId3"/>
              </a:rPr>
              <a:t>1-18/0020</a:t>
            </a:r>
            <a:endParaRPr lang="en-US" dirty="0"/>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linkClick r:id="rId4"/>
              </a:rPr>
              <a:t>1-18/0002r4</a:t>
            </a:r>
            <a:endParaRPr lang="en-US" dirty="0"/>
          </a:p>
          <a:p>
            <a:pPr lvl="2">
              <a:buFont typeface="Arial" panose="020B0604020202020204" pitchFamily="34" charset="0"/>
              <a:buChar char="•"/>
            </a:pPr>
            <a:r>
              <a:rPr lang="en-US" dirty="0"/>
              <a:t>Draft Report Lossless Data Center Networks </a:t>
            </a:r>
            <a:r>
              <a:rPr lang="en-US" dirty="0">
                <a:hlinkClick r:id="rId5"/>
              </a:rPr>
              <a:t>1-18/0007r2</a:t>
            </a:r>
            <a:r>
              <a:rPr lang="en-US" dirty="0"/>
              <a:t>  </a:t>
            </a: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908622" y="1600200"/>
            <a:ext cx="10361084" cy="4648200"/>
          </a:xfrm>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 – 5 min</a:t>
            </a:r>
          </a:p>
          <a:p>
            <a:pPr>
              <a:spcBef>
                <a:spcPts val="200"/>
              </a:spcBef>
              <a:buFont typeface="+mj-lt"/>
              <a:buAutoNum type="arabicPeriod"/>
              <a:defRPr/>
            </a:pPr>
            <a:r>
              <a:rPr lang="en-US" altLang="en-US" dirty="0"/>
              <a:t>Contributions </a:t>
            </a:r>
          </a:p>
          <a:p>
            <a:pPr marL="857250" lvl="1" indent="-457200">
              <a:buFont typeface="+mj-lt"/>
              <a:buAutoNum type="arabicPeriod"/>
            </a:pPr>
            <a:r>
              <a:rPr lang="en-US" dirty="0"/>
              <a:t>?</a:t>
            </a:r>
          </a:p>
          <a:p>
            <a:pPr>
              <a:spcBef>
                <a:spcPts val="200"/>
              </a:spcBef>
              <a:buFont typeface="+mj-lt"/>
              <a:buAutoNum type="arabicPeriod"/>
              <a:defRPr/>
            </a:pPr>
            <a:r>
              <a:rPr lang="en-US" altLang="en-US" dirty="0"/>
              <a:t>Future Sessions Planning 10 min.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Summary Report</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Warsaw</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 </a:t>
            </a:r>
            <a:r>
              <a:rPr lang="en-US" i="1" dirty="0"/>
              <a:t>- update</a:t>
            </a:r>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linkClick r:id="rId3"/>
              </a:rPr>
              <a:t>1-18/0002r4</a:t>
            </a:r>
            <a:r>
              <a:rPr lang="en-US" dirty="0"/>
              <a:t> </a:t>
            </a:r>
            <a:r>
              <a:rPr lang="en-US" i="1" dirty="0"/>
              <a:t>- update</a:t>
            </a:r>
          </a:p>
          <a:p>
            <a:pPr marL="1257300" lvl="2" indent="-342900">
              <a:buFont typeface="+mj-lt"/>
              <a:buAutoNum type="arabicPeriod"/>
            </a:pPr>
            <a:r>
              <a:rPr lang="en-US" dirty="0"/>
              <a:t>Draft Report Lossless Data Center Networks </a:t>
            </a:r>
            <a:r>
              <a:rPr lang="en-US" dirty="0">
                <a:hlinkClick r:id="rId4"/>
              </a:rPr>
              <a:t>1-18/0007r2</a:t>
            </a:r>
            <a:r>
              <a:rPr lang="en-US" dirty="0"/>
              <a:t> </a:t>
            </a:r>
            <a:r>
              <a:rPr lang="en-US" i="1" dirty="0"/>
              <a:t>- update</a:t>
            </a:r>
            <a:endParaRPr lang="en-US" b="0" i="1" dirty="0"/>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b="0" dirty="0"/>
          </a:p>
          <a:p>
            <a:r>
              <a:rPr lang="en-US" altLang="en-US" dirty="0"/>
              <a:t>8-14 July 2018 F2F, </a:t>
            </a:r>
            <a:r>
              <a:rPr lang="en-GB" dirty="0"/>
              <a:t>Manchester Grand Hyatt, San Diego, CA, USA:</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 IC activity</a:t>
            </a:r>
          </a:p>
          <a:p>
            <a:pPr marL="400050" lvl="1" indent="0"/>
            <a:r>
              <a:rPr lang="en-US" i="1" dirty="0"/>
              <a:t>Note: IMT-2020 proposals are not due till June 2019</a:t>
            </a:r>
          </a:p>
          <a:p>
            <a:pPr marL="400050" lvl="1" indent="0"/>
            <a:endParaRPr lang="en-US" altLang="en-US" i="1" dirty="0"/>
          </a:p>
          <a:p>
            <a:pPr marL="400050" lvl="1" indent="0"/>
            <a:r>
              <a:rPr lang="en-US" altLang="en-US" dirty="0"/>
              <a:t>Meeting time requested: 2 sessions – Monday PM2,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2018</a:t>
            </a:r>
          </a:p>
          <a:p>
            <a:pPr algn="ctr"/>
            <a:r>
              <a:rPr lang="en-GB" dirty="0"/>
              <a:t>Marriott Hotel, Warsaw, Poland</a:t>
            </a:r>
          </a:p>
          <a:p>
            <a:pPr algn="ctr"/>
            <a:endParaRPr lang="en-GB" altLang="en-US" dirty="0"/>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IEEE 802 network enhancements for the next decade Industry Connections Activity</a:t>
            </a:r>
          </a:p>
          <a:p>
            <a:pPr marL="857250" lvl="1" indent="-457200">
              <a:spcBef>
                <a:spcPts val="200"/>
              </a:spcBef>
              <a:buFont typeface="Times New Roman" panose="02020603050405020304" pitchFamily="18" charset="0"/>
              <a:buAutoNum type="arabicPeriod"/>
              <a:defRPr/>
            </a:pPr>
            <a:r>
              <a:rPr lang="en-US" sz="1600" dirty="0"/>
              <a:t>Status: </a:t>
            </a:r>
            <a:r>
              <a:rPr lang="en-US" sz="1600" dirty="0"/>
              <a:t>802.11ax performance relative to the IMT-2020 EMBB requirements</a:t>
            </a:r>
            <a:endParaRPr lang="en-US" sz="1600" dirty="0"/>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Contributions (cont.)</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March F2F Meeting in Rosemont, IL,  USA:</a:t>
            </a:r>
            <a:br>
              <a:rPr lang="en-US" altLang="en-US" dirty="0"/>
            </a:br>
            <a:r>
              <a:rPr lang="en-US" altLang="en-US" dirty="0">
                <a:hlinkClick r:id="rId2"/>
              </a:rPr>
              <a:t>11-18/0531r1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17566</TotalTime>
  <Words>1553</Words>
  <Application>Microsoft Office PowerPoint</Application>
  <PresentationFormat>Widescreen</PresentationFormat>
  <Paragraphs>251</Paragraphs>
  <Slides>19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1/4</vt:lpstr>
      <vt:lpstr>AANI SC Background 2/4</vt:lpstr>
      <vt:lpstr>AANI SC Background 3/4</vt:lpstr>
      <vt:lpstr>AANI SC Background 4/4</vt:lpstr>
      <vt:lpstr>Topics for Contribution</vt:lpstr>
      <vt:lpstr>Contributions</vt:lpstr>
      <vt:lpstr>Agenda</vt:lpstr>
      <vt:lpstr>Contributions</vt:lpstr>
      <vt:lpstr>NENDICA Summary Report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206</cp:revision>
  <cp:lastPrinted>1601-01-01T00:00:00Z</cp:lastPrinted>
  <dcterms:created xsi:type="dcterms:W3CDTF">2017-06-02T20:57:23Z</dcterms:created>
  <dcterms:modified xsi:type="dcterms:W3CDTF">2018-05-07T12:25:56Z</dcterms:modified>
</cp:coreProperties>
</file>