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5" r:id="rId4"/>
    <p:sldId id="266" r:id="rId5"/>
    <p:sldId id="319" r:id="rId6"/>
    <p:sldId id="268" r:id="rId7"/>
    <p:sldId id="280" r:id="rId8"/>
    <p:sldId id="270" r:id="rId9"/>
    <p:sldId id="272" r:id="rId10"/>
    <p:sldId id="332" r:id="rId11"/>
    <p:sldId id="291" r:id="rId12"/>
    <p:sldId id="275" r:id="rId13"/>
    <p:sldId id="324" r:id="rId14"/>
    <p:sldId id="321" r:id="rId15"/>
    <p:sldId id="305" r:id="rId16"/>
    <p:sldId id="322" r:id="rId17"/>
    <p:sldId id="333" r:id="rId18"/>
    <p:sldId id="274" r:id="rId19"/>
    <p:sldId id="2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4" d="100"/>
          <a:sy n="74" d="100"/>
        </p:scale>
        <p:origin x="78" y="15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18</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19</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802.11-18/0632r0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dcn/18/1-18-0020-00-ICne-nendica-summary-report-2018-03-09.pdf"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5" Type="http://schemas.openxmlformats.org/officeDocument/2006/relationships/hyperlink" Target="https://mentor.ieee.org/802.1/dcn/18/1-18-0007-02-ICne-draft-report-lossless-data-center-networks.pdf" TargetMode="External"/><Relationship Id="rId4" Type="http://schemas.openxmlformats.org/officeDocument/2006/relationships/hyperlink" Target="https://mentor.ieee.org/802.1/dcn/18/1-18-0002-04-ICne-draft-report-wired-wireless-flexible-factory-iot.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0517-00-AANI-802-11ax-for-imt-2020-embb-indoor-hotspot-and-dense-urban.ppt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dcn/18/1-18-0002-04-ICne-draft-report-wired-wireless-flexible-factory-iot.pdf"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4" Type="http://schemas.openxmlformats.org/officeDocument/2006/relationships/hyperlink" Target="https://mentor.ieee.org/802.1/dcn/18/1-18-0007-02-ICne-draft-report-lossless-data-center-networks.pdf"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8/11-18-0531-01-AANI-aani-march-2018-meeting-minutes.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1569-00-0000-liaison-statement-from-ngmn-on-e2e-architecture.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2018-05-07</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May 2018</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1271467263"/>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02" name="Document" r:id="rId4" imgW="8267030" imgH="2839341" progId="Word.Document.8">
                  <p:embed/>
                </p:oleObj>
              </mc:Choice>
              <mc:Fallback>
                <p:oleObj name="Document" r:id="rId4" imgW="8267030" imgH="283934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2/4</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t>No additional contributions have been provided</a:t>
            </a:r>
          </a:p>
          <a:p>
            <a:pPr>
              <a:buFont typeface="Arial" panose="020B0604020202020204" pitchFamily="34" charset="0"/>
              <a:buChar char="•"/>
            </a:pP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AANI SC Background 3/4</a:t>
            </a:r>
            <a:endParaRPr lang="en-US" sz="2800" dirty="0"/>
          </a:p>
        </p:txBody>
      </p:sp>
      <p:sp>
        <p:nvSpPr>
          <p:cNvPr id="3" name="Content Placeholder 2"/>
          <p:cNvSpPr>
            <a:spLocks noGrp="1"/>
          </p:cNvSpPr>
          <p:nvPr>
            <p:ph idx="1"/>
          </p:nvPr>
        </p:nvSpPr>
        <p:spPr>
          <a:xfrm>
            <a:off x="884818" y="1277144"/>
            <a:ext cx="10449881" cy="5064126"/>
          </a:xfrm>
        </p:spPr>
        <p:txBody>
          <a:bodyPr/>
          <a:lstStyle/>
          <a:p>
            <a:pPr marL="0" indent="0"/>
            <a:r>
              <a:rPr lang="en-US" dirty="0"/>
              <a:t>Status/Background: IEEE 802 network enhancements for the next decade Industry Connections Activity</a:t>
            </a:r>
            <a:endParaRPr lang="en-US" b="0" dirty="0"/>
          </a:p>
          <a:p>
            <a:pPr>
              <a:buFont typeface="Arial" panose="020B0604020202020204" pitchFamily="34" charset="0"/>
              <a:buChar char="•"/>
            </a:pPr>
            <a:r>
              <a:rPr lang="en-US" b="0" dirty="0"/>
              <a:t>IEEE 802 NENDICA will meet this week in Warsaw</a:t>
            </a:r>
          </a:p>
          <a:p>
            <a:pPr>
              <a:buFont typeface="Arial" panose="020B0604020202020204" pitchFamily="34" charset="0"/>
              <a:buChar char="•"/>
            </a:pPr>
            <a:r>
              <a:rPr lang="en-US" b="0" dirty="0"/>
              <a:t>Status:</a:t>
            </a:r>
          </a:p>
          <a:p>
            <a:pPr lvl="1">
              <a:buFont typeface="Arial" panose="020B0604020202020204" pitchFamily="34" charset="0"/>
              <a:buChar char="•"/>
            </a:pPr>
            <a:r>
              <a:rPr lang="en-US" dirty="0"/>
              <a:t>Roger Marks is NENDICA chair </a:t>
            </a:r>
          </a:p>
          <a:p>
            <a:pPr lvl="1">
              <a:buFont typeface="Arial" panose="020B0604020202020204" pitchFamily="34" charset="0"/>
              <a:buChar char="•"/>
            </a:pPr>
            <a:r>
              <a:rPr lang="en-US" dirty="0"/>
              <a:t>All NENDICA documents available at: </a:t>
            </a:r>
            <a:r>
              <a:rPr lang="en-US" dirty="0">
                <a:hlinkClick r:id="rId2"/>
              </a:rPr>
              <a:t>https://mentor.ieee.org/802.1/documents</a:t>
            </a:r>
            <a:endParaRPr lang="en-US" dirty="0"/>
          </a:p>
          <a:p>
            <a:pPr lvl="1">
              <a:buFont typeface="Arial" panose="020B0604020202020204" pitchFamily="34" charset="0"/>
              <a:buChar char="•"/>
            </a:pPr>
            <a:r>
              <a:rPr lang="en-US" dirty="0"/>
              <a:t>NENDICA Summary Report </a:t>
            </a:r>
            <a:r>
              <a:rPr lang="en-US" dirty="0">
                <a:hlinkClick r:id="rId3"/>
              </a:rPr>
              <a:t>1-18/0020</a:t>
            </a:r>
            <a:endParaRPr lang="en-US" dirty="0"/>
          </a:p>
          <a:p>
            <a:pPr lvl="1">
              <a:buFont typeface="Arial" panose="020B0604020202020204" pitchFamily="34" charset="0"/>
              <a:buChar char="•"/>
            </a:pPr>
            <a:r>
              <a:rPr lang="en-US" b="0" dirty="0"/>
              <a:t>Two White Papers in process:</a:t>
            </a:r>
          </a:p>
          <a:p>
            <a:pPr lvl="2">
              <a:buFont typeface="Arial" panose="020B0604020202020204" pitchFamily="34" charset="0"/>
              <a:buChar char="•"/>
            </a:pPr>
            <a:r>
              <a:rPr lang="en-US" b="1" dirty="0"/>
              <a:t>Draft Report Wired Wireless Flexible Factory IoT </a:t>
            </a:r>
            <a:r>
              <a:rPr lang="en-US" dirty="0">
                <a:hlinkClick r:id="rId4"/>
              </a:rPr>
              <a:t>1-18/0002r4</a:t>
            </a:r>
            <a:endParaRPr lang="en-US" dirty="0"/>
          </a:p>
          <a:p>
            <a:pPr lvl="2">
              <a:buFont typeface="Arial" panose="020B0604020202020204" pitchFamily="34" charset="0"/>
              <a:buChar char="•"/>
            </a:pPr>
            <a:r>
              <a:rPr lang="en-US" dirty="0"/>
              <a:t>Draft Report Lossless Data Center Networks </a:t>
            </a:r>
            <a:r>
              <a:rPr lang="en-US" dirty="0">
                <a:hlinkClick r:id="rId5"/>
              </a:rPr>
              <a:t>1-18/0007r2</a:t>
            </a:r>
            <a:r>
              <a:rPr lang="en-US" dirty="0"/>
              <a:t>  </a:t>
            </a:r>
            <a:r>
              <a:rPr lang="en-US" b="0" dirty="0"/>
              <a:t> </a:t>
            </a:r>
          </a:p>
          <a:p>
            <a:pPr>
              <a:buFont typeface="Arial" panose="020B0604020202020204" pitchFamily="34" charset="0"/>
              <a:buChar char="•"/>
            </a:pPr>
            <a:endParaRPr lang="en-US" sz="100" b="0" dirty="0"/>
          </a:p>
          <a:p>
            <a:pPr marL="0" indent="0"/>
            <a:r>
              <a:rPr lang="en-US" b="0" dirty="0"/>
              <a:t>Open Issues:</a:t>
            </a:r>
          </a:p>
          <a:p>
            <a:pPr marL="457200" indent="-457200">
              <a:buFont typeface="+mj-lt"/>
              <a:buAutoNum type="arabicPeriod"/>
            </a:pPr>
            <a:r>
              <a:rPr lang="en-US" sz="2000" dirty="0"/>
              <a:t>Do we, as 802.11, want to participate in the ongoing activity?</a:t>
            </a:r>
          </a:p>
          <a:p>
            <a:pPr marL="457200" indent="-457200">
              <a:buFont typeface="+mj-lt"/>
              <a:buAutoNum type="arabicPeriod"/>
            </a:pPr>
            <a:r>
              <a:rPr lang="en-US" sz="2000" dirty="0"/>
              <a:t>Do we, as 802.11, have particular Industry interest we should be proposing/working?</a:t>
            </a: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870045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4/4</a:t>
            </a:r>
            <a:endParaRPr lang="en-US" dirty="0"/>
          </a:p>
        </p:txBody>
      </p:sp>
      <p:sp>
        <p:nvSpPr>
          <p:cNvPr id="3" name="Content Placeholder 2"/>
          <p:cNvSpPr>
            <a:spLocks noGrp="1"/>
          </p:cNvSpPr>
          <p:nvPr>
            <p:ph idx="1"/>
          </p:nvPr>
        </p:nvSpPr>
        <p:spPr>
          <a:xfrm>
            <a:off x="589493" y="1503608"/>
            <a:ext cx="11010900" cy="4751294"/>
          </a:xfrm>
        </p:spPr>
        <p:txBody>
          <a:bodyPr/>
          <a:lstStyle/>
          <a:p>
            <a:r>
              <a:rPr lang="en-US" dirty="0"/>
              <a:t>Contributions addressing 802.11ax performance relative to the IMT-2020 EMBB requirements:</a:t>
            </a:r>
          </a:p>
          <a:p>
            <a:pPr>
              <a:buFont typeface="Arial" panose="020B0604020202020204" pitchFamily="34" charset="0"/>
              <a:buChar char="•"/>
            </a:pPr>
            <a:r>
              <a:rPr lang="en-US" dirty="0">
                <a:hlinkClick r:id="rId2"/>
              </a:rPr>
              <a:t>11-18/0256r0</a:t>
            </a:r>
            <a:r>
              <a:rPr lang="en-US" dirty="0"/>
              <a:t> “802.11ax for IMT-2020” </a:t>
            </a:r>
          </a:p>
          <a:p>
            <a:pPr>
              <a:buFont typeface="Arial" panose="020B0604020202020204" pitchFamily="34" charset="0"/>
              <a:buChar char="•"/>
            </a:pPr>
            <a:r>
              <a:rPr lang="en-US" dirty="0">
                <a:hlinkClick r:id="rId3"/>
              </a:rPr>
              <a:t>11-18/0517r0</a:t>
            </a:r>
            <a:r>
              <a:rPr lang="en-US" dirty="0"/>
              <a:t> “802.11ax for IMT-2020 eMBB Indoor Hotspot and Dense Urban”</a:t>
            </a:r>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 IC activity</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marL="457200" indent="-457200">
              <a:buFont typeface="+mj-lt"/>
              <a:buAutoNum type="arabicPeriod"/>
            </a:pPr>
            <a:r>
              <a:rPr lang="en-US" dirty="0"/>
              <a: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908622" y="1600200"/>
            <a:ext cx="10361084" cy="4648200"/>
          </a:xfrm>
        </p:spPr>
        <p:txBody>
          <a:bodyPr/>
          <a:lstStyle/>
          <a:p>
            <a:pPr marL="0" indent="0">
              <a:defRPr/>
            </a:pPr>
            <a:r>
              <a:rPr lang="en-US" altLang="en-US" sz="2800" dirty="0"/>
              <a:t>Thursday – AM2</a:t>
            </a:r>
          </a:p>
          <a:p>
            <a:pPr>
              <a:spcBef>
                <a:spcPts val="200"/>
              </a:spcBef>
              <a:buFont typeface="+mj-lt"/>
              <a:buAutoNum type="arabicPeriod"/>
              <a:defRPr/>
            </a:pPr>
            <a:r>
              <a:rPr lang="en-US" altLang="en-US" dirty="0"/>
              <a:t>Administrative – 5 min</a:t>
            </a:r>
          </a:p>
          <a:p>
            <a:pPr>
              <a:spcBef>
                <a:spcPts val="200"/>
              </a:spcBef>
              <a:buFont typeface="+mj-lt"/>
              <a:buAutoNum type="arabicPeriod"/>
              <a:defRPr/>
            </a:pPr>
            <a:r>
              <a:rPr lang="en-US" altLang="en-US" dirty="0"/>
              <a:t>Contributions </a:t>
            </a:r>
          </a:p>
          <a:p>
            <a:pPr marL="857250" lvl="1" indent="-457200">
              <a:buFont typeface="+mj-lt"/>
              <a:buAutoNum type="arabicPeriod"/>
            </a:pPr>
            <a:r>
              <a:rPr lang="en-US" dirty="0"/>
              <a:t>?</a:t>
            </a:r>
          </a:p>
          <a:p>
            <a:pPr>
              <a:spcBef>
                <a:spcPts val="200"/>
              </a:spcBef>
              <a:buFont typeface="+mj-lt"/>
              <a:buAutoNum type="arabicPeriod"/>
              <a:defRPr/>
            </a:pPr>
            <a:r>
              <a:rPr lang="en-US" altLang="en-US" dirty="0"/>
              <a:t>Future Sessions Planning 10 min.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71208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marL="457200" indent="-457200">
              <a:buFont typeface="+mj-lt"/>
              <a:buAutoNum type="arabicPeriod"/>
            </a:pPr>
            <a:r>
              <a:rPr lang="en-US" dirty="0"/>
              <a: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2544027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Summary Report</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meet this week in Warsaw</a:t>
            </a:r>
          </a:p>
          <a:p>
            <a:pPr>
              <a:buFont typeface="Arial" panose="020B0604020202020204" pitchFamily="34" charset="0"/>
              <a:buChar char="•"/>
            </a:pPr>
            <a:r>
              <a:rPr lang="en-US" b="0" dirty="0"/>
              <a:t>Status:</a:t>
            </a:r>
          </a:p>
          <a:p>
            <a:pPr lvl="1">
              <a:buFont typeface="Arial" panose="020B0604020202020204" pitchFamily="34" charset="0"/>
              <a:buChar char="•"/>
            </a:pPr>
            <a:r>
              <a:rPr lang="en-US" dirty="0"/>
              <a:t>Roger Marks is NENDICA chair </a:t>
            </a:r>
          </a:p>
          <a:p>
            <a:pPr lvl="1">
              <a:buFont typeface="Arial" panose="020B0604020202020204" pitchFamily="34" charset="0"/>
              <a:buChar char="•"/>
            </a:pPr>
            <a:r>
              <a:rPr lang="en-US" dirty="0"/>
              <a:t>All NENDICA documents available at: </a:t>
            </a:r>
            <a:r>
              <a:rPr lang="en-US" dirty="0">
                <a:hlinkClick r:id="rId2"/>
              </a:rPr>
              <a:t>https://mentor.ieee.org/802.1/documents</a:t>
            </a:r>
            <a:endParaRPr lang="en-US" dirty="0"/>
          </a:p>
          <a:p>
            <a:pPr lvl="1">
              <a:buFont typeface="Arial" panose="020B0604020202020204" pitchFamily="34" charset="0"/>
              <a:buChar char="•"/>
            </a:pPr>
            <a:r>
              <a:rPr lang="en-US" dirty="0"/>
              <a:t>NENDICA Summary Report ??? </a:t>
            </a:r>
            <a:r>
              <a:rPr lang="en-US" i="1" dirty="0"/>
              <a:t>- update</a:t>
            </a:r>
          </a:p>
          <a:p>
            <a:pPr lvl="1">
              <a:buFont typeface="Arial" panose="020B0604020202020204" pitchFamily="34" charset="0"/>
              <a:buChar char="•"/>
            </a:pPr>
            <a:r>
              <a:rPr lang="en-US" b="0" dirty="0"/>
              <a:t>Work in process:</a:t>
            </a:r>
          </a:p>
          <a:p>
            <a:pPr marL="1257300" lvl="2" indent="-342900">
              <a:buFont typeface="+mj-lt"/>
              <a:buAutoNum type="arabicPeriod"/>
            </a:pPr>
            <a:r>
              <a:rPr lang="en-US" b="1" dirty="0"/>
              <a:t>Draft Report Wired Wireless Flexible Factory IoT </a:t>
            </a:r>
            <a:r>
              <a:rPr lang="en-US" dirty="0">
                <a:hlinkClick r:id="rId3"/>
              </a:rPr>
              <a:t>1-18/0002r4</a:t>
            </a:r>
            <a:r>
              <a:rPr lang="en-US" dirty="0"/>
              <a:t> </a:t>
            </a:r>
            <a:r>
              <a:rPr lang="en-US" i="1" dirty="0"/>
              <a:t>- update</a:t>
            </a:r>
          </a:p>
          <a:p>
            <a:pPr marL="1257300" lvl="2" indent="-342900">
              <a:buFont typeface="+mj-lt"/>
              <a:buAutoNum type="arabicPeriod"/>
            </a:pPr>
            <a:r>
              <a:rPr lang="en-US" dirty="0"/>
              <a:t>Draft Report Lossless Data Center Networks </a:t>
            </a:r>
            <a:r>
              <a:rPr lang="en-US" dirty="0">
                <a:hlinkClick r:id="rId4"/>
              </a:rPr>
              <a:t>1-18/0007r2</a:t>
            </a:r>
            <a:r>
              <a:rPr lang="en-US" dirty="0"/>
              <a:t> </a:t>
            </a:r>
            <a:r>
              <a:rPr lang="en-US" i="1" dirty="0"/>
              <a:t>- update</a:t>
            </a:r>
            <a:endParaRPr lang="en-US" b="0" i="1" dirty="0"/>
          </a:p>
          <a:p>
            <a:pPr>
              <a:buFont typeface="Arial" panose="020B0604020202020204" pitchFamily="34" charset="0"/>
              <a:buChar char="•"/>
            </a:pPr>
            <a:endParaRPr lang="en-US" sz="100" b="0" dirty="0"/>
          </a:p>
          <a:p>
            <a:pPr marL="0" indent="0"/>
            <a:r>
              <a:rPr lang="en-US" b="0" dirty="0"/>
              <a:t>Open Issues:</a:t>
            </a:r>
          </a:p>
          <a:p>
            <a:pPr marL="457200" indent="-457200">
              <a:buFont typeface="+mj-lt"/>
              <a:buAutoNum type="arabicPeriod"/>
            </a:pPr>
            <a:r>
              <a:rPr lang="en-US" sz="2000" dirty="0"/>
              <a:t>Do we, as 802.11, want to participate in the ongoing activity?</a:t>
            </a:r>
          </a:p>
          <a:p>
            <a:pPr marL="457200" indent="-457200">
              <a:buFont typeface="+mj-lt"/>
              <a:buAutoNum type="arabicPeriod"/>
            </a:pPr>
            <a:r>
              <a:rPr lang="en-US" sz="2000" dirty="0"/>
              <a:t>Do we, as 802.11, have particular Industry interest we should be proposing/working?</a:t>
            </a: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458846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361084" cy="5256214"/>
          </a:xfrm>
        </p:spPr>
        <p:txBody>
          <a:bodyPr/>
          <a:lstStyle/>
          <a:p>
            <a:r>
              <a:rPr lang="en-US" altLang="en-US" dirty="0"/>
              <a:t>Teleconference: </a:t>
            </a:r>
          </a:p>
          <a:p>
            <a:r>
              <a:rPr lang="en-US" altLang="en-US" sz="2000" dirty="0"/>
              <a:t>	</a:t>
            </a:r>
            <a:r>
              <a:rPr lang="en-US" altLang="en-US" sz="2000" b="0" dirty="0"/>
              <a:t>As required with 10 days’ notification</a:t>
            </a:r>
          </a:p>
          <a:p>
            <a:endParaRPr lang="en-US" altLang="en-US" b="0" dirty="0"/>
          </a:p>
          <a:p>
            <a:r>
              <a:rPr lang="en-US" altLang="en-US" dirty="0"/>
              <a:t>8-14 July 2018 F2F, </a:t>
            </a:r>
            <a:r>
              <a:rPr lang="en-GB" dirty="0"/>
              <a:t>Manchester Grand Hyatt, San Diego, CA, USA:</a:t>
            </a:r>
          </a:p>
          <a:p>
            <a:r>
              <a:rPr lang="en-US" altLang="en-US" dirty="0"/>
              <a:t>	</a:t>
            </a:r>
            <a:r>
              <a:rPr lang="en-US"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 IC activity</a:t>
            </a:r>
          </a:p>
          <a:p>
            <a:pPr marL="400050" lvl="1" indent="0"/>
            <a:r>
              <a:rPr lang="en-US" i="1" dirty="0"/>
              <a:t>Note: IMT-2020 proposals are not due till June 2019</a:t>
            </a:r>
          </a:p>
          <a:p>
            <a:pPr marL="400050" lvl="1" indent="0"/>
            <a:endParaRPr lang="en-US" altLang="en-US" i="1" dirty="0"/>
          </a:p>
          <a:p>
            <a:pPr marL="400050" lvl="1" indent="0"/>
            <a:r>
              <a:rPr lang="en-US" altLang="en-US" dirty="0"/>
              <a:t>Meeting time requested: 2 sessions – Monday PM2, Thursday AM2 – TBC</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2018</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May 2018</a:t>
            </a:r>
          </a:p>
          <a:p>
            <a:pPr algn="ctr"/>
            <a:r>
              <a:rPr lang="en-GB" dirty="0"/>
              <a:t>Marriott Hotel, Warsaw, Poland</a:t>
            </a:r>
          </a:p>
          <a:p>
            <a:pPr algn="ctr"/>
            <a:endParaRPr lang="en-GB" altLang="en-US" dirty="0"/>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2018</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909164" y="1199147"/>
            <a:ext cx="10361084" cy="5256214"/>
          </a:xfrm>
        </p:spPr>
        <p:txBody>
          <a:bodyPr/>
          <a:lstStyle/>
          <a:p>
            <a:pPr marL="0" indent="0">
              <a:spcBef>
                <a:spcPts val="200"/>
              </a:spcBef>
              <a:defRPr/>
            </a:pPr>
            <a:r>
              <a:rPr lang="en-US" altLang="en-US" dirty="0"/>
              <a:t>Monday – PM2 </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Background/Status</a:t>
            </a:r>
          </a:p>
          <a:p>
            <a:pPr marL="457200" indent="-457200">
              <a:spcBef>
                <a:spcPts val="200"/>
              </a:spcBef>
              <a:buFont typeface="Times New Roman" panose="02020603050405020304" pitchFamily="18" charset="0"/>
              <a:buAutoNum type="arabicPeriod"/>
              <a:defRPr/>
            </a:pPr>
            <a:r>
              <a:rPr lang="en-US" sz="2000" dirty="0"/>
              <a:t>Discussion on Contributions</a:t>
            </a:r>
          </a:p>
          <a:p>
            <a:pPr marL="857250" lvl="1" indent="-457200">
              <a:buFont typeface="+mj-lt"/>
              <a:buAutoNum type="arabicPeriod"/>
            </a:pPr>
            <a:r>
              <a:rPr lang="en-US" dirty="0"/>
              <a:t>???</a:t>
            </a:r>
            <a:endParaRPr lang="en-US" sz="1600" dirty="0"/>
          </a:p>
          <a:p>
            <a:pPr marL="0" indent="0">
              <a:spcBef>
                <a:spcPts val="200"/>
              </a:spcBef>
              <a:defRPr/>
            </a:pPr>
            <a:r>
              <a:rPr lang="en-US" altLang="en-US" dirty="0"/>
              <a:t>Thursday – AM2</a:t>
            </a:r>
          </a:p>
          <a:p>
            <a:pPr>
              <a:spcBef>
                <a:spcPts val="200"/>
              </a:spcBef>
              <a:buFont typeface="+mj-lt"/>
              <a:buAutoNum type="arabicPeriod"/>
              <a:defRPr/>
            </a:pPr>
            <a:r>
              <a:rPr lang="en-US" altLang="en-US" sz="2000" dirty="0"/>
              <a:t>Administrative</a:t>
            </a:r>
          </a:p>
          <a:p>
            <a:pPr>
              <a:spcBef>
                <a:spcPts val="200"/>
              </a:spcBef>
              <a:buFont typeface="+mj-lt"/>
              <a:buAutoNum type="arabicPeriod"/>
              <a:defRPr/>
            </a:pPr>
            <a:r>
              <a:rPr lang="en-US" altLang="en-US" sz="2000" dirty="0"/>
              <a:t>Contributions (cont.)</a:t>
            </a:r>
          </a:p>
          <a:p>
            <a:pPr>
              <a:spcBef>
                <a:spcPts val="200"/>
              </a:spcBef>
              <a:buFont typeface="+mj-lt"/>
              <a:buAutoNum type="arabicPeriod"/>
              <a:defRPr/>
            </a:pPr>
            <a:r>
              <a:rPr lang="en-US" sz="2000" dirty="0"/>
              <a:t>Discussion on: IEEE 802 network enhancements for the next decade Industry Connections Activity</a:t>
            </a:r>
          </a:p>
          <a:p>
            <a:pPr>
              <a:spcBef>
                <a:spcPts val="200"/>
              </a:spcBef>
              <a:buFont typeface="+mj-lt"/>
              <a:buAutoNum type="arabicPeriod"/>
              <a:defRPr/>
            </a:pPr>
            <a:r>
              <a:rPr lang="en-US" altLang="en-US" sz="20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May 2018</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4799013"/>
          </a:xfrm>
        </p:spPr>
        <p:txBody>
          <a:bodyPr/>
          <a:lstStyle/>
          <a:p>
            <a:r>
              <a:rPr lang="en-US" altLang="en-US" dirty="0"/>
              <a:t>Minutes from the March F2F Meeting in Rosemont, IL,  USA:</a:t>
            </a:r>
            <a:br>
              <a:rPr lang="en-US" altLang="en-US" dirty="0"/>
            </a:br>
            <a:r>
              <a:rPr lang="en-US" altLang="en-US" dirty="0">
                <a:hlinkClick r:id="rId2"/>
              </a:rPr>
              <a:t>11-18/0531r1</a:t>
            </a:r>
            <a:endParaRPr lang="en-US" altLang="en-US" dirty="0"/>
          </a:p>
          <a:p>
            <a:r>
              <a:rPr lang="en-US" altLang="en-US" dirty="0"/>
              <a:t> </a:t>
            </a:r>
          </a:p>
          <a:p>
            <a:r>
              <a:rPr lang="en-US" altLang="en-US" dirty="0"/>
              <a:t>	</a:t>
            </a:r>
            <a:r>
              <a:rPr lang="en-US" altLang="en-US" sz="2000" dirty="0"/>
              <a:t>Comments?</a:t>
            </a:r>
          </a:p>
          <a:p>
            <a:r>
              <a:rPr lang="en-US" altLang="en-US" dirty="0"/>
              <a:t> 	</a:t>
            </a:r>
            <a:r>
              <a:rPr lang="en-US" altLang="en-US" sz="2000" dirty="0"/>
              <a:t>Objections to approving the minutes?</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1/4</a:t>
            </a:r>
          </a:p>
        </p:txBody>
      </p:sp>
      <p:sp>
        <p:nvSpPr>
          <p:cNvPr id="20483" name="Content Placeholder 2"/>
          <p:cNvSpPr>
            <a:spLocks noGrp="1"/>
          </p:cNvSpPr>
          <p:nvPr>
            <p:ph idx="1"/>
          </p:nvPr>
        </p:nvSpPr>
        <p:spPr>
          <a:xfrm>
            <a:off x="914401" y="1114426"/>
            <a:ext cx="10361084"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006817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17541</TotalTime>
  <Words>1536</Words>
  <Application>Microsoft Office PowerPoint</Application>
  <PresentationFormat>Widescreen</PresentationFormat>
  <Paragraphs>248</Paragraphs>
  <Slides>19</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7"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AANI SC Background 1/4</vt:lpstr>
      <vt:lpstr>AANI SC Background 2/4</vt:lpstr>
      <vt:lpstr>AANI SC Background 3/4</vt:lpstr>
      <vt:lpstr>AANI SC Background 4/4</vt:lpstr>
      <vt:lpstr>Topics for Contribution</vt:lpstr>
      <vt:lpstr>Contributions</vt:lpstr>
      <vt:lpstr>Agenda</vt:lpstr>
      <vt:lpstr>Contributions</vt:lpstr>
      <vt:lpstr>NENDICA Summary Report</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11-18-0311-00-AANI-aani-sc-agenda-march-2018</dc:title>
  <dc:creator>Levy, Joseph</dc:creator>
  <cp:lastModifiedBy>Levy, Joseph</cp:lastModifiedBy>
  <cp:revision>202</cp:revision>
  <cp:lastPrinted>1601-01-01T00:00:00Z</cp:lastPrinted>
  <dcterms:created xsi:type="dcterms:W3CDTF">2017-06-02T20:57:23Z</dcterms:created>
  <dcterms:modified xsi:type="dcterms:W3CDTF">2018-04-03T00:15:27Z</dcterms:modified>
</cp:coreProperties>
</file>