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6" r:id="rId15"/>
    <p:sldId id="677" r:id="rId16"/>
    <p:sldId id="674" r:id="rId17"/>
    <p:sldId id="678" r:id="rId18"/>
    <p:sldId id="679"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802.11-18/0625r2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2-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9-05-000m-revmd-editor2-lb23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70-02-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6-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2018-05-07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5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Motion: Elect </a:t>
            </a:r>
            <a:r>
              <a:rPr lang="en-US" altLang="en-US" dirty="0" err="1" smtClean="0"/>
              <a:t>TGmd</a:t>
            </a:r>
            <a:r>
              <a:rPr lang="en-US" altLang="en-US" dirty="0" smtClean="0"/>
              <a:t> Vice </a:t>
            </a:r>
            <a:r>
              <a:rPr lang="en-US" altLang="en-US" dirty="0" smtClean="0"/>
              <a:t>Chairs</a:t>
            </a:r>
            <a:r>
              <a:rPr lang="en-US" altLang="en-US" dirty="0"/>
              <a:t>:</a:t>
            </a:r>
            <a:endParaRPr lang="en-US" altLang="en-US" dirty="0" smtClean="0"/>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Graham Smith</a:t>
            </a:r>
            <a:endParaRPr lang="en-US" altLang="en-US" dirty="0" smtClean="0"/>
          </a:p>
          <a:p>
            <a:pPr>
              <a:lnSpc>
                <a:spcPct val="80000"/>
              </a:lnSpc>
            </a:pPr>
            <a:r>
              <a:rPr lang="en-US" altLang="en-US" dirty="0" smtClean="0"/>
              <a:t>Seconded: </a:t>
            </a:r>
            <a:r>
              <a:rPr lang="en-US" altLang="en-US" dirty="0" smtClean="0"/>
              <a:t>Edward Au</a:t>
            </a:r>
            <a:endParaRPr lang="en-US" altLang="en-US" dirty="0" smtClean="0"/>
          </a:p>
          <a:p>
            <a:pPr>
              <a:lnSpc>
                <a:spcPct val="80000"/>
              </a:lnSpc>
            </a:pPr>
            <a:r>
              <a:rPr lang="en-US" altLang="en-US" dirty="0" smtClean="0"/>
              <a:t>Result: </a:t>
            </a:r>
            <a:r>
              <a:rPr lang="en-US" altLang="en-US" dirty="0" smtClean="0"/>
              <a:t>13-0-2</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p>
          <a:p>
            <a:pPr lvl="1">
              <a:lnSpc>
                <a:spcPct val="80000"/>
              </a:lnSpc>
            </a:pPr>
            <a:r>
              <a:rPr lang="en-US" altLang="en-US" dirty="0" smtClean="0"/>
              <a:t>April ad-hoc Fort Lauderdale: 11-18-0680</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Editor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a:hlinkClick r:id="rId3"/>
              </a:rPr>
              <a:t>https://</a:t>
            </a:r>
            <a:r>
              <a:rPr lang="en-US" altLang="en-US" sz="2400" dirty="0" smtClean="0">
                <a:hlinkClick r:id="rId3"/>
              </a:rPr>
              <a:t>mentor.ieee.org/802.11/dcn/18/11-18-0657-02-000m-revmd-wg-lb232-comments-for-editor-ad-hoc.xls</a:t>
            </a:r>
            <a:r>
              <a:rPr lang="en-US" altLang="en-US" sz="2400" dirty="0" smtClean="0"/>
              <a:t> </a:t>
            </a:r>
          </a:p>
          <a:p>
            <a:pPr lvl="1">
              <a:lnSpc>
                <a:spcPct val="80000"/>
              </a:lnSpc>
            </a:pPr>
            <a:r>
              <a:rPr lang="en-US" altLang="en-US" sz="2400" dirty="0" smtClean="0"/>
              <a:t>“Motion-EDITOR2-A” and “Motion-EDITOR2-B” </a:t>
            </a:r>
            <a:r>
              <a:rPr lang="en-US" altLang="en-US" sz="2400" dirty="0"/>
              <a:t>tabs in </a:t>
            </a:r>
            <a:r>
              <a:rPr lang="en-US" altLang="en-US" sz="2400" dirty="0">
                <a:hlinkClick r:id="rId4"/>
              </a:rPr>
              <a:t>https://</a:t>
            </a:r>
            <a:r>
              <a:rPr lang="en-US" altLang="en-US" sz="2400" dirty="0" smtClean="0">
                <a:hlinkClick r:id="rId4"/>
              </a:rPr>
              <a:t>mentor.ieee.org/802.11/dcn/18/11-18-0619-05-000m-revmd-editor2-lb232-comments.xlsx</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 tab in </a:t>
            </a:r>
            <a:r>
              <a:rPr lang="en-US" altLang="en-US" sz="2400" dirty="0" smtClean="0">
                <a:hlinkClick r:id="rId3"/>
              </a:rPr>
              <a:t>https</a:t>
            </a:r>
            <a:r>
              <a:rPr lang="en-US" altLang="en-US" sz="2400" dirty="0">
                <a:hlinkClick r:id="rId3"/>
              </a:rPr>
              <a:t>://</a:t>
            </a:r>
            <a:r>
              <a:rPr lang="en-US" altLang="en-US" sz="2400" dirty="0" smtClean="0">
                <a:hlinkClick r:id="rId3"/>
              </a:rPr>
              <a:t>mentor.ieee.org/802.11/dcn/18/11-18-0670-02-000m-lb232-revmd-phy-sec-comments.xls</a:t>
            </a:r>
            <a:r>
              <a:rPr lang="en-US" altLang="en-US" sz="2400" dirty="0" smtClean="0"/>
              <a:t> </a:t>
            </a:r>
          </a:p>
          <a:p>
            <a:pPr lvl="1">
              <a:lnSpc>
                <a:spcPct val="80000"/>
              </a:lnSpc>
            </a:pPr>
            <a:r>
              <a:rPr lang="en-US" altLang="en-US" sz="2400" dirty="0" smtClean="0"/>
              <a:t>“Motion MAC-N” tab in </a:t>
            </a:r>
            <a:r>
              <a:rPr lang="en-US" altLang="en-US" sz="2400" dirty="0">
                <a:hlinkClick r:id="rId4"/>
              </a:rPr>
              <a:t>https://</a:t>
            </a:r>
            <a:r>
              <a:rPr lang="en-US" altLang="en-US" sz="2400" dirty="0" smtClean="0">
                <a:hlinkClick r:id="rId4"/>
              </a:rPr>
              <a:t>mentor.ieee.org/802.11/dcn/17/11-17-0927-16-000m-revmd-mac-comments.xls</a:t>
            </a:r>
            <a:r>
              <a:rPr lang="en-US" altLang="en-US" sz="2400" dirty="0" smtClean="0"/>
              <a:t> </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91809" y="646177"/>
            <a:ext cx="8763000" cy="1066800"/>
          </a:xfrm>
        </p:spPr>
        <p:txBody>
          <a:bodyPr/>
          <a:lstStyle/>
          <a:p>
            <a:r>
              <a:rPr lang="en-US" altLang="en-US" dirty="0" smtClean="0"/>
              <a:t>Motion – CIDs 1518 and 1188</a:t>
            </a:r>
            <a:br>
              <a:rPr lang="en-US" altLang="en-US" dirty="0" smtClean="0"/>
            </a:br>
            <a:r>
              <a:rPr lang="en-US" altLang="en-US" dirty="0" smtClean="0"/>
              <a:t>Reject WEP/TKIP text change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CIDs 1518 and 1188 as “rejected” with a comment resolution of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a:t>
            </a:r>
            <a:r>
              <a:rPr lang="en-GB" sz="1800" dirty="0" smtClean="0"/>
              <a:t>CIDs 11-18-897</a:t>
            </a:r>
            <a:endParaRPr lang="en-GB" sz="1800" dirty="0" smtClean="0"/>
          </a:p>
          <a:p>
            <a:pPr lvl="1"/>
            <a:r>
              <a:rPr lang="en-GB" sz="1800" dirty="0" err="1" smtClean="0"/>
              <a:t>Sigurd</a:t>
            </a:r>
            <a:r>
              <a:rPr lang="en-GB" sz="1800" dirty="0" smtClean="0"/>
              <a:t> S 11-18-701 CIDs 1359, 1388</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415796"/>
            <a:ext cx="49784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a:t>
            </a:r>
            <a:r>
              <a:rPr lang="en-US" altLang="en-US" sz="1600" dirty="0" smtClean="0"/>
              <a:t>BSSID </a:t>
            </a:r>
            <a:r>
              <a:rPr lang="en-US" altLang="en-US" sz="1600" dirty="0" smtClean="0"/>
              <a:t>CIDs 11-18-674, 675</a:t>
            </a:r>
            <a:endParaRPr lang="en-US" altLang="en-US" sz="1600" dirty="0" smtClean="0"/>
          </a:p>
          <a:p>
            <a:pPr lvl="1">
              <a:lnSpc>
                <a:spcPct val="80000"/>
              </a:lnSpc>
            </a:pPr>
            <a:r>
              <a:rPr lang="en-US" sz="1600" dirty="0" smtClean="0"/>
              <a:t>Robert STACEY – 11-18-702 </a:t>
            </a: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a:t>
            </a:r>
            <a:r>
              <a:rPr lang="en-US" altLang="en-US" sz="1800" dirty="0" smtClean="0"/>
              <a:t>);PCF deletion clean-up 11-18-747 Menzo</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r>
              <a:rPr lang="en-US" altLang="en-US" sz="1800" dirty="0" smtClean="0"/>
              <a:t>11-17-0879 – </a:t>
            </a:r>
            <a:r>
              <a:rPr lang="en-US" altLang="en-US" sz="1800" dirty="0" err="1" smtClean="0"/>
              <a:t>Youhan</a:t>
            </a:r>
            <a:r>
              <a:rPr lang="en-US" altLang="en-US" sz="1800" dirty="0" smtClean="0"/>
              <a:t> </a:t>
            </a:r>
            <a:r>
              <a:rPr lang="en-US" altLang="en-US" sz="1800" dirty="0" smtClean="0"/>
              <a:t>KIM</a:t>
            </a:r>
          </a:p>
          <a:p>
            <a:pPr lvl="1">
              <a:lnSpc>
                <a:spcPct val="80000"/>
              </a:lnSpc>
            </a:pPr>
            <a:r>
              <a:rPr lang="en-US" altLang="en-US" sz="1800" dirty="0" smtClean="0"/>
              <a:t>11-18-709, 710 </a:t>
            </a:r>
            <a:r>
              <a:rPr lang="en-US" altLang="en-US" sz="1800" dirty="0" err="1" smtClean="0"/>
              <a:t>Nujin</a:t>
            </a:r>
            <a:r>
              <a:rPr lang="en-US" altLang="en-US" sz="1800" dirty="0" smtClean="0"/>
              <a:t> NOH</a:t>
            </a:r>
          </a:p>
          <a:p>
            <a:pPr lvl="1">
              <a:lnSpc>
                <a:spcPct val="80000"/>
              </a:lnSpc>
            </a:pPr>
            <a:r>
              <a:rPr lang="en-GB" sz="1800" dirty="0"/>
              <a:t>PHY CIDs 1552, 1324, 1264, 1188, 1004, 1552</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Mark HAMILTON – CIDs 1586, 1556, 1384, 1315, 1192, 1286</a:t>
            </a:r>
          </a:p>
          <a:p>
            <a:pPr lvl="1">
              <a:lnSpc>
                <a:spcPct val="80000"/>
              </a:lnSpc>
            </a:pPr>
            <a:r>
              <a:rPr lang="en-US" altLang="en-US" sz="1600" dirty="0" smtClean="0"/>
              <a:t>Roger MARKS – CID </a:t>
            </a:r>
            <a:r>
              <a:rPr lang="en-US" altLang="en-US" sz="1600" dirty="0" smtClean="0"/>
              <a:t>1533</a:t>
            </a:r>
            <a:br>
              <a:rPr lang="en-US" altLang="en-US" sz="1600" dirty="0" smtClean="0"/>
            </a:br>
            <a:r>
              <a:rPr lang="en-US" altLang="en-US" sz="1600" dirty="0" smtClean="0"/>
              <a:t>Ganesh VENKATESAN – 11-18-885</a:t>
            </a:r>
            <a:r>
              <a:rPr lang="en-US" altLang="en-US" sz="1600" dirty="0" smtClean="0"/>
              <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a:t>
            </a:r>
            <a:r>
              <a:rPr lang="en-US" altLang="en-US" sz="1600" dirty="0" smtClean="0"/>
              <a:t>2018, Adjourn</a:t>
            </a:r>
            <a:endParaRPr lang="en-US" altLang="en-US" sz="1600" dirty="0"/>
          </a:p>
        </p:txBody>
      </p:sp>
      <p:sp>
        <p:nvSpPr>
          <p:cNvPr id="10" name="Rectangle 35"/>
          <p:cNvSpPr>
            <a:spLocks noChangeArrowheads="1"/>
          </p:cNvSpPr>
          <p:nvPr/>
        </p:nvSpPr>
        <p:spPr bwMode="auto">
          <a:xfrm>
            <a:off x="7017882" y="3048761"/>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11-18-0691 ISO/IEC JTC1 </a:t>
            </a:r>
            <a:r>
              <a:rPr lang="en-US" altLang="en-US" sz="1600" dirty="0" smtClean="0"/>
              <a:t>SC6 Comments</a:t>
            </a:r>
          </a:p>
          <a:p>
            <a:pPr lvl="1">
              <a:lnSpc>
                <a:spcPct val="80000"/>
              </a:lnSpc>
            </a:pPr>
            <a:r>
              <a:rPr lang="en-US" sz="1600" dirty="0"/>
              <a:t>18/865r0: CID 1066 (Beacon Protection</a:t>
            </a:r>
            <a:r>
              <a:rPr lang="en-US" sz="1600" dirty="0" smtClean="0"/>
              <a:t>)</a:t>
            </a:r>
            <a:endParaRPr lang="en-GB" sz="1600" dirty="0"/>
          </a:p>
          <a:p>
            <a:pPr lvl="1">
              <a:lnSpc>
                <a:spcPct val="80000"/>
              </a:lnSpc>
            </a:pPr>
            <a:r>
              <a:rPr lang="en-US" sz="1600" dirty="0"/>
              <a:t>18/867r0: CID 1055, 1056 and </a:t>
            </a:r>
            <a:r>
              <a:rPr lang="en-US" sz="1600" dirty="0" smtClean="0"/>
              <a:t>1057, 1067</a:t>
            </a:r>
            <a:endParaRPr lang="en-US" sz="1600" dirty="0" smtClean="0"/>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490169</TotalTime>
  <Words>1949</Words>
  <Application>Microsoft Office PowerPoint</Application>
  <PresentationFormat>Widescreen</PresentationFormat>
  <Paragraphs>409</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 Editor CIDs</vt:lpstr>
      <vt:lpstr>Motion – MAC/PHY Telecon &amp; ad-hoc CIDs</vt:lpstr>
      <vt:lpstr>Motion – CIDs 1518 and 1188 Reject WEP/TKIP text change comments?</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3166</cp:revision>
  <cp:lastPrinted>1998-02-10T13:28:06Z</cp:lastPrinted>
  <dcterms:created xsi:type="dcterms:W3CDTF">2005-01-04T21:26:55Z</dcterms:created>
  <dcterms:modified xsi:type="dcterms:W3CDTF">2018-05-07T15:30:34Z</dcterms:modified>
</cp:coreProperties>
</file>