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78" r:id="rId3"/>
    <p:sldId id="632" r:id="rId4"/>
    <p:sldId id="675" r:id="rId5"/>
    <p:sldId id="665" r:id="rId6"/>
    <p:sldId id="666" r:id="rId7"/>
    <p:sldId id="667" r:id="rId8"/>
    <p:sldId id="668" r:id="rId9"/>
    <p:sldId id="669" r:id="rId10"/>
    <p:sldId id="670" r:id="rId11"/>
    <p:sldId id="629" r:id="rId12"/>
    <p:sldId id="635" r:id="rId13"/>
    <p:sldId id="647" r:id="rId14"/>
    <p:sldId id="671" r:id="rId15"/>
    <p:sldId id="672" r:id="rId16"/>
    <p:sldId id="673" r:id="rId17"/>
    <p:sldId id="674" r:id="rId18"/>
    <p:sldId id="590" r:id="rId19"/>
    <p:sldId id="516" r:id="rId20"/>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116" d="100"/>
          <a:sy n="116" d="100"/>
        </p:scale>
        <p:origin x="798" y="10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802.11-18/0625r0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802.11-18/0625r0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7013573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4372872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466714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18</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802.11-18/0625r0</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19</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802.11-18/0625r0</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802.11-18/0625r0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8/11-18-0480-01-000m-peerkey-deletion-cleanup.docx"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0354-00-000m-qos-mapping-comment.pptx"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0619-00-000m-revmd-editor2-lb232-comments.xlsx"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0-000m-revmd-wg-ballot-comments.xls" TargetMode="External"/><Relationship Id="rId4" Type="http://schemas.openxmlformats.org/officeDocument/2006/relationships/hyperlink" Target="https://mentor.ieee.org/802.11/dcn/17/11-17-0914-06-000m-revmd-wg-cc-comments.x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May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2018-03-28</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615" name="Document" r:id="rId5" imgW="8254447" imgH="2544858" progId="Word.Document.8">
                  <p:embed/>
                </p:oleObj>
              </mc:Choice>
              <mc:Fallback>
                <p:oleObj name="Document" r:id="rId5" imgW="8254447" imgH="2544858" progId="Word.Document.8">
                  <p:embed/>
                  <p:pic>
                    <p:nvPicPr>
                      <p:cNvPr id="0" name="Object 11"/>
                      <p:cNvPicPr>
                        <a:picLocks noChangeAspect="1" noChangeArrowheads="1"/>
                      </p:cNvPicPr>
                      <p:nvPr/>
                    </p:nvPicPr>
                    <p:blipFill>
                      <a:blip r:embed="rId6"/>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publication</a:t>
            </a: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a:t>
            </a:r>
          </a:p>
          <a:p>
            <a:pPr>
              <a:lnSpc>
                <a:spcPct val="80000"/>
              </a:lnSpc>
            </a:pPr>
            <a:r>
              <a:rPr lang="en-US" altLang="en-US" sz="2000" dirty="0" smtClean="0"/>
              <a:t>P802.11aq – April 2018</a:t>
            </a:r>
          </a:p>
          <a:p>
            <a:pPr>
              <a:lnSpc>
                <a:spcPct val="80000"/>
              </a:lnSpc>
            </a:pPr>
            <a:endParaRPr lang="en-US" altLang="en-US" sz="2000" dirty="0"/>
          </a:p>
          <a:p>
            <a:pPr>
              <a:lnSpc>
                <a:spcPct val="80000"/>
              </a:lnSpc>
            </a:pPr>
            <a:r>
              <a:rPr lang="en-US" altLang="en-US" sz="2000" dirty="0"/>
              <a:t>P802.11ax – </a:t>
            </a:r>
            <a:r>
              <a:rPr lang="en-US" altLang="en-US" sz="2000" dirty="0" smtClean="0"/>
              <a:t>December </a:t>
            </a:r>
            <a:r>
              <a:rPr lang="en-US" altLang="en-US" sz="2000" dirty="0"/>
              <a:t>2019</a:t>
            </a:r>
          </a:p>
          <a:p>
            <a:pPr>
              <a:lnSpc>
                <a:spcPct val="80000"/>
              </a:lnSpc>
            </a:pPr>
            <a:r>
              <a:rPr lang="en-US" altLang="en-US" sz="2000" dirty="0"/>
              <a:t>P802.11ay – </a:t>
            </a:r>
            <a:r>
              <a:rPr lang="en-US" altLang="en-US" sz="2000" dirty="0" smtClean="0"/>
              <a:t>December </a:t>
            </a:r>
            <a:r>
              <a:rPr lang="en-US" altLang="en-US" sz="2000" dirty="0"/>
              <a:t>2019</a:t>
            </a:r>
          </a:p>
          <a:p>
            <a:pPr>
              <a:lnSpc>
                <a:spcPct val="80000"/>
              </a:lnSpc>
            </a:pPr>
            <a:endParaRPr lang="en-US" altLang="en-US" sz="2000" dirty="0"/>
          </a:p>
          <a:p>
            <a:pPr>
              <a:lnSpc>
                <a:spcPct val="80000"/>
              </a:lnSpc>
            </a:pPr>
            <a:r>
              <a:rPr lang="en-US" altLang="en-US" sz="2000" dirty="0"/>
              <a:t>P802.11ba –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March 2018 meeting, Rosemont</a:t>
            </a:r>
          </a:p>
          <a:p>
            <a:pPr lvl="1">
              <a:lnSpc>
                <a:spcPct val="80000"/>
              </a:lnSpc>
            </a:pPr>
            <a:r>
              <a:rPr lang="en-US" altLang="en-US" dirty="0" smtClean="0"/>
              <a:t>April teleconferences</a:t>
            </a:r>
          </a:p>
          <a:p>
            <a:pPr lvl="1">
              <a:lnSpc>
                <a:spcPct val="80000"/>
              </a:lnSpc>
            </a:pPr>
            <a:r>
              <a:rPr lang="en-US" altLang="en-US" dirty="0" smtClean="0"/>
              <a:t>April ad-hoc Fort Lauderdale</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Motion – Complete </a:t>
            </a:r>
            <a:r>
              <a:rPr lang="en-US" altLang="en-US" dirty="0" err="1" smtClean="0"/>
              <a:t>Peerkey</a:t>
            </a:r>
            <a:r>
              <a:rPr lang="en-US" altLang="en-US" dirty="0" smtClean="0"/>
              <a:t> deletion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Incorporate the changes </a:t>
            </a:r>
            <a:r>
              <a:rPr lang="en-US" altLang="en-US" dirty="0"/>
              <a:t>indicated in </a:t>
            </a:r>
            <a:r>
              <a:rPr lang="en-US" altLang="en-US" dirty="0">
                <a:hlinkClick r:id="rId3"/>
              </a:rPr>
              <a:t>https://</a:t>
            </a:r>
            <a:r>
              <a:rPr lang="en-US" altLang="en-US" dirty="0" smtClean="0">
                <a:hlinkClick r:id="rId3"/>
              </a:rPr>
              <a:t>mentor.ieee.org/802.11/dcn/18/11-18-0480-01-000m-peerkey-deletion-cleanup.docx</a:t>
            </a:r>
            <a:r>
              <a:rPr lang="en-US" altLang="en-US" dirty="0" smtClean="0"/>
              <a:t> into the </a:t>
            </a:r>
            <a:r>
              <a:rPr lang="en-US" altLang="en-US" dirty="0" err="1" smtClean="0"/>
              <a:t>TGmd</a:t>
            </a:r>
            <a:r>
              <a:rPr lang="en-US" altLang="en-US" dirty="0" smtClean="0"/>
              <a:t> draft.</a:t>
            </a:r>
            <a:br>
              <a:rPr lang="en-US" altLang="en-US" dirty="0" smtClean="0"/>
            </a:br>
            <a:endParaRPr lang="en-US" altLang="en-US" sz="2400" dirty="0">
              <a:solidFill>
                <a:srgbClr val="006600"/>
              </a:solidFill>
            </a:endParaRPr>
          </a:p>
          <a:p>
            <a:pPr>
              <a:lnSpc>
                <a:spcPct val="80000"/>
              </a:lnSpc>
            </a:pPr>
            <a:r>
              <a:rPr lang="en-US" altLang="en-US" dirty="0" smtClean="0"/>
              <a:t>Moved: Menzo Wentink</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0479662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8763000" cy="1066800"/>
          </a:xfrm>
        </p:spPr>
        <p:txBody>
          <a:bodyPr/>
          <a:lstStyle/>
          <a:p>
            <a:r>
              <a:rPr lang="en-US" altLang="en-US" dirty="0" smtClean="0"/>
              <a:t>Motion – Complete DMG OFDM PHY removal</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Incorporate the changes </a:t>
            </a:r>
            <a:r>
              <a:rPr lang="en-US" altLang="en-US" dirty="0"/>
              <a:t>indicated in </a:t>
            </a:r>
            <a:r>
              <a:rPr lang="en-US" altLang="en-US" dirty="0" smtClean="0"/>
              <a:t>&lt;successor document to 11-18-0334r2&gt; into the </a:t>
            </a:r>
            <a:r>
              <a:rPr lang="en-US" altLang="en-US" dirty="0" err="1" smtClean="0"/>
              <a:t>TGmd</a:t>
            </a:r>
            <a:r>
              <a:rPr lang="en-US" altLang="en-US" dirty="0" smtClean="0"/>
              <a:t> draft.</a:t>
            </a:r>
            <a:br>
              <a:rPr lang="en-US" altLang="en-US" dirty="0" smtClean="0"/>
            </a:br>
            <a:endParaRPr lang="en-US" altLang="en-US" sz="2400" dirty="0">
              <a:solidFill>
                <a:srgbClr val="006600"/>
              </a:solidFill>
            </a:endParaRPr>
          </a:p>
          <a:p>
            <a:pPr>
              <a:lnSpc>
                <a:spcPct val="80000"/>
              </a:lnSpc>
            </a:pPr>
            <a:r>
              <a:rPr lang="en-US" altLang="en-US" dirty="0" smtClean="0"/>
              <a:t>Moved: Lei Huang</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06070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 </a:t>
            </a:r>
            <a:r>
              <a:rPr lang="en-US" altLang="en-US" dirty="0" err="1" smtClean="0"/>
              <a:t>QoS</a:t>
            </a:r>
            <a:r>
              <a:rPr lang="en-US" altLang="en-US" dirty="0" smtClean="0"/>
              <a:t> Mapping alignment with RFC 8325</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Incorporate the changes </a:t>
            </a:r>
            <a:r>
              <a:rPr lang="en-US" altLang="en-US" dirty="0"/>
              <a:t>indicated </a:t>
            </a:r>
            <a:r>
              <a:rPr lang="en-US" altLang="en-US" dirty="0" smtClean="0"/>
              <a:t>on slide </a:t>
            </a:r>
            <a:r>
              <a:rPr lang="en-US" altLang="en-US" dirty="0"/>
              <a:t>10 in </a:t>
            </a:r>
            <a:r>
              <a:rPr lang="en-US" altLang="en-US" dirty="0">
                <a:hlinkClick r:id="rId3"/>
              </a:rPr>
              <a:t>https://</a:t>
            </a:r>
            <a:r>
              <a:rPr lang="en-US" altLang="en-US" dirty="0" smtClean="0">
                <a:hlinkClick r:id="rId3"/>
              </a:rPr>
              <a:t>mentor.ieee.org/802.11/dcn/18/11-18-0354-00-000m-qos-mapping-comment.pptx</a:t>
            </a:r>
            <a:r>
              <a:rPr lang="en-US" altLang="en-US" dirty="0" smtClean="0"/>
              <a:t>  into the </a:t>
            </a:r>
            <a:r>
              <a:rPr lang="en-US" altLang="en-US" dirty="0" err="1" smtClean="0"/>
              <a:t>TGmd</a:t>
            </a:r>
            <a:r>
              <a:rPr lang="en-US" altLang="en-US" dirty="0" smtClean="0"/>
              <a:t> draft.</a:t>
            </a:r>
            <a:br>
              <a:rPr lang="en-US" altLang="en-US" dirty="0" smtClean="0"/>
            </a:br>
            <a:endParaRPr lang="en-US" altLang="en-US" sz="2400" dirty="0">
              <a:solidFill>
                <a:srgbClr val="006600"/>
              </a:solidFill>
            </a:endParaRPr>
          </a:p>
          <a:p>
            <a:pPr>
              <a:lnSpc>
                <a:spcPct val="80000"/>
              </a:lnSpc>
            </a:pPr>
            <a:r>
              <a:rPr lang="en-US" altLang="en-US" dirty="0" smtClean="0"/>
              <a:t>Moved: Andrew Myles</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873914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 Teleconference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“Accepted”, “Revised” and “Rejected” comment resolutions in the “Comments” tab in </a:t>
            </a:r>
            <a:r>
              <a:rPr lang="en-US" altLang="en-US" dirty="0" smtClean="0">
                <a:hlinkClick r:id="rId3"/>
              </a:rPr>
              <a:t>“https</a:t>
            </a:r>
            <a:r>
              <a:rPr lang="en-US" altLang="en-US" dirty="0">
                <a:hlinkClick r:id="rId3"/>
              </a:rPr>
              <a:t>://mentor.ieee.org/802.11/dcn/18/11-18-0619-00-000m-revmd-editor2-lb232-comments.xlsx</a:t>
            </a:r>
            <a:r>
              <a:rPr lang="en-US" altLang="en-US" dirty="0"/>
              <a:t> </a:t>
            </a:r>
            <a:r>
              <a:rPr lang="en-US" altLang="en-US" dirty="0" smtClean="0"/>
              <a:t>and incorporate the indicated changes into the </a:t>
            </a:r>
            <a:r>
              <a:rPr lang="en-US" altLang="en-US" dirty="0" err="1" smtClean="0"/>
              <a:t>TGmd</a:t>
            </a:r>
            <a:r>
              <a:rPr lang="en-US" altLang="en-US" dirty="0" smtClean="0"/>
              <a:t> draft.</a:t>
            </a:r>
          </a:p>
          <a:p>
            <a:pPr lvl="1">
              <a:lnSpc>
                <a:spcPct val="80000"/>
              </a:lnSpc>
            </a:pPr>
            <a:r>
              <a:rPr lang="en-US" altLang="en-US" dirty="0" smtClean="0"/>
              <a:t/>
            </a:r>
            <a:br>
              <a:rPr lang="en-US" altLang="en-US" dirty="0" smtClean="0"/>
            </a:br>
            <a:endParaRPr lang="en-US" altLang="en-US" sz="20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18</a:t>
            </a:fld>
            <a:endParaRPr lang="en-US" smtClean="0"/>
          </a:p>
        </p:txBody>
      </p:sp>
      <p:sp>
        <p:nvSpPr>
          <p:cNvPr id="25605" name="Rectangle 2"/>
          <p:cNvSpPr>
            <a:spLocks noGrp="1" noChangeArrowheads="1"/>
          </p:cNvSpPr>
          <p:nvPr>
            <p:ph type="title"/>
          </p:nvPr>
        </p:nvSpPr>
        <p:spPr/>
        <p:txBody>
          <a:bodyPr/>
          <a:lstStyle/>
          <a:p>
            <a:r>
              <a:rPr lang="en-US" altLang="en-US" dirty="0" smtClean="0"/>
              <a:t>May 2018 – July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a:t>Fridays </a:t>
            </a:r>
            <a:r>
              <a:rPr lang="en-US" altLang="en-US" sz="1800" dirty="0" smtClean="0"/>
              <a:t>May 25, June 1, June 22</a:t>
            </a:r>
            <a:endParaRPr lang="en-GB" sz="1800" dirty="0"/>
          </a:p>
          <a:p>
            <a:r>
              <a:rPr lang="en-US" altLang="en-US" sz="2000" dirty="0" smtClean="0"/>
              <a:t>Next ad-hoc: </a:t>
            </a:r>
            <a:r>
              <a:rPr lang="en-US" altLang="en-US" sz="2000" dirty="0" smtClean="0"/>
              <a:t>August</a:t>
            </a:r>
          </a:p>
          <a:p>
            <a:pPr lvl="1"/>
            <a:r>
              <a:rPr lang="en-US" altLang="en-US" sz="1600" dirty="0" smtClean="0"/>
              <a:t>Have volunteer </a:t>
            </a:r>
            <a:r>
              <a:rPr lang="en-US" altLang="en-US" sz="1600" dirty="0" smtClean="0"/>
              <a:t>for </a:t>
            </a:r>
            <a:r>
              <a:rPr lang="en-US" altLang="en-US" sz="1600" dirty="0" smtClean="0"/>
              <a:t>Portland</a:t>
            </a:r>
          </a:p>
          <a:p>
            <a:pPr lvl="1"/>
            <a:r>
              <a:rPr lang="en-US" altLang="en-US" sz="1600" dirty="0" smtClean="0"/>
              <a:t>Dates: TBD</a:t>
            </a:r>
            <a:endParaRPr lang="en-US" altLang="en-US" sz="1600" dirty="0"/>
          </a:p>
          <a:p>
            <a:r>
              <a:rPr lang="en-US" altLang="en-US" sz="2000" dirty="0"/>
              <a:t>Schedule review</a:t>
            </a:r>
          </a:p>
          <a:p>
            <a:r>
              <a:rPr lang="en-US" altLang="en-US" sz="2000" dirty="0"/>
              <a:t>Availability of 11md D1.0 in the IEEE store</a:t>
            </a:r>
          </a:p>
          <a:p>
            <a:pPr lvl="1"/>
            <a:r>
              <a:rPr lang="en-US" altLang="en-US" sz="1800" dirty="0" smtClean="0"/>
              <a:t>Upon successful WGLB – Draft </a:t>
            </a:r>
            <a:r>
              <a:rPr lang="en-US" altLang="en-US" sz="1800" dirty="0" smtClean="0"/>
              <a:t>1.0 is available </a:t>
            </a:r>
            <a:r>
              <a:rPr lang="en-US" altLang="en-US" sz="1800" dirty="0" smtClean="0"/>
              <a:t>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19</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a:hlinkClick r:id="rId5"/>
              </a:rPr>
              <a:t>https://</a:t>
            </a:r>
            <a:r>
              <a:rPr lang="en-US" altLang="en-US" sz="2000" dirty="0" smtClean="0">
                <a:hlinkClick r:id="rId5"/>
              </a:rPr>
              <a:t>mentor.ieee.org/802.11/dcn/18/11-18-0611-00-000m-revmd-wg-ballot-comments.xls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May 2018 session.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19200" y="1676400"/>
            <a:ext cx="53340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reminder</a:t>
            </a:r>
          </a:p>
          <a:p>
            <a:pPr lvl="1"/>
            <a:r>
              <a:rPr lang="en-US" altLang="en-US" sz="1800" dirty="0"/>
              <a:t>Approve </a:t>
            </a:r>
            <a:r>
              <a:rPr lang="en-US" altLang="en-US" sz="1800" dirty="0" smtClean="0"/>
              <a:t>agenda</a:t>
            </a:r>
            <a:endParaRPr lang="en-US" altLang="en-US" sz="1800" dirty="0"/>
          </a:p>
          <a:p>
            <a:pPr lvl="1"/>
            <a:r>
              <a:rPr lang="en-US" altLang="en-US" sz="1800" dirty="0"/>
              <a:t>Status, Review of Objectives</a:t>
            </a:r>
          </a:p>
          <a:p>
            <a:pPr lvl="1"/>
            <a:r>
              <a:rPr lang="en-US" sz="1800" dirty="0" smtClean="0"/>
              <a:t>Editor Report</a:t>
            </a:r>
          </a:p>
          <a:p>
            <a:pPr lvl="1"/>
            <a:r>
              <a:rPr lang="en-US" sz="1800" dirty="0" smtClean="0"/>
              <a:t>Comment resolution</a:t>
            </a:r>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676400"/>
            <a:ext cx="487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lnSpc>
                <a:spcPct val="80000"/>
              </a:lnSpc>
            </a:pPr>
            <a:r>
              <a:rPr lang="en-US" altLang="en-US" sz="1800" dirty="0" smtClean="0"/>
              <a:t>Motions</a:t>
            </a:r>
          </a:p>
          <a:p>
            <a:pPr lvl="1">
              <a:lnSpc>
                <a:spcPct val="80000"/>
              </a:lnSpc>
            </a:pPr>
            <a:r>
              <a:rPr lang="en-US" altLang="en-US" sz="1800" dirty="0" smtClean="0"/>
              <a:t>Security CIDs</a:t>
            </a:r>
          </a:p>
          <a:p>
            <a:pPr lvl="1">
              <a:lnSpc>
                <a:spcPct val="80000"/>
              </a:lnSpc>
            </a:pPr>
            <a:r>
              <a:rPr lang="en-US" altLang="en-US" sz="1800" dirty="0" smtClean="0"/>
              <a:t>Comment </a:t>
            </a:r>
            <a:r>
              <a:rPr lang="en-US" altLang="en-US" sz="1800" dirty="0" smtClean="0"/>
              <a:t>resolution</a:t>
            </a:r>
          </a:p>
          <a:p>
            <a:pPr lvl="1">
              <a:lnSpc>
                <a:spcPct val="80000"/>
              </a:lnSpc>
            </a:pPr>
            <a:r>
              <a:rPr lang="en-US" altLang="en-US" sz="1800" dirty="0" smtClean="0"/>
              <a:t>Presentations</a:t>
            </a:r>
          </a:p>
          <a:p>
            <a:pPr lvl="1">
              <a:lnSpc>
                <a:spcPct val="80000"/>
              </a:lnSpc>
            </a:pPr>
            <a:endParaRPr lang="en-US" altLang="en-US" sz="1800" dirty="0" smtClean="0"/>
          </a:p>
        </p:txBody>
      </p:sp>
      <p:sp>
        <p:nvSpPr>
          <p:cNvPr id="8" name="Rectangle 19"/>
          <p:cNvSpPr>
            <a:spLocks noChangeArrowheads="1"/>
          </p:cNvSpPr>
          <p:nvPr/>
        </p:nvSpPr>
        <p:spPr bwMode="auto">
          <a:xfrm>
            <a:off x="1295400" y="4114800"/>
            <a:ext cx="5334000"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endParaRPr lang="en-US" altLang="en-US" dirty="0"/>
          </a:p>
          <a:p>
            <a:pPr lvl="1">
              <a:lnSpc>
                <a:spcPct val="80000"/>
              </a:lnSpc>
            </a:pPr>
            <a:r>
              <a:rPr lang="en-US" altLang="en-US" sz="1800" dirty="0" smtClean="0"/>
              <a:t>Obsolete CIDs (see next slide)</a:t>
            </a:r>
            <a:endParaRPr lang="en-US" altLang="en-US" sz="1000" dirty="0" smtClean="0"/>
          </a:p>
          <a:p>
            <a:pPr lvl="1">
              <a:lnSpc>
                <a:spcPct val="80000"/>
              </a:lnSpc>
            </a:pPr>
            <a:r>
              <a:rPr lang="en-US" altLang="en-US" sz="1800" dirty="0"/>
              <a:t>11-17-1192 – Matthew Fischer</a:t>
            </a:r>
          </a:p>
          <a:p>
            <a:pPr lvl="1">
              <a:lnSpc>
                <a:spcPct val="80000"/>
              </a:lnSpc>
            </a:pPr>
            <a:r>
              <a:rPr lang="en-US" altLang="en-US" sz="1800" dirty="0"/>
              <a:t>11-17-1807 – Nehru Bhandaru</a:t>
            </a:r>
          </a:p>
          <a:p>
            <a:pPr lvl="1">
              <a:lnSpc>
                <a:spcPct val="80000"/>
              </a:lnSpc>
            </a:pPr>
            <a:r>
              <a:rPr lang="en-US" altLang="en-US" sz="1800" dirty="0"/>
              <a:t>Additional presentations</a:t>
            </a:r>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9" name="Rectangle 35"/>
          <p:cNvSpPr>
            <a:spLocks noChangeArrowheads="1"/>
          </p:cNvSpPr>
          <p:nvPr/>
        </p:nvSpPr>
        <p:spPr bwMode="auto">
          <a:xfrm>
            <a:off x="7087513" y="4837906"/>
            <a:ext cx="4924402" cy="13342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a:t>
            </a:r>
            <a:r>
              <a:rPr lang="en-US" altLang="en-US" dirty="0" smtClean="0"/>
              <a:t>PM1</a:t>
            </a:r>
            <a:endParaRPr lang="en-US" altLang="en-US" dirty="0"/>
          </a:p>
          <a:p>
            <a:pPr lvl="1">
              <a:lnSpc>
                <a:spcPct val="80000"/>
              </a:lnSpc>
            </a:pPr>
            <a:r>
              <a:rPr lang="en-US" altLang="en-US" sz="1800" dirty="0" smtClean="0"/>
              <a:t>Motions</a:t>
            </a:r>
          </a:p>
          <a:p>
            <a:pPr lvl="1">
              <a:lnSpc>
                <a:spcPct val="80000"/>
              </a:lnSpc>
            </a:pPr>
            <a:r>
              <a:rPr lang="en-US" altLang="en-US" sz="1800" dirty="0" smtClean="0"/>
              <a:t>Plans </a:t>
            </a:r>
            <a:r>
              <a:rPr lang="en-US" altLang="en-US" sz="1800" dirty="0"/>
              <a:t>for </a:t>
            </a:r>
            <a:r>
              <a:rPr lang="en-US" altLang="en-US" sz="1800" dirty="0" smtClean="0"/>
              <a:t>May </a:t>
            </a:r>
            <a:r>
              <a:rPr lang="en-US" altLang="en-US" sz="1800" dirty="0"/>
              <a:t>2018 – </a:t>
            </a:r>
            <a:r>
              <a:rPr lang="en-US" altLang="en-US" sz="1800" dirty="0" smtClean="0"/>
              <a:t>July </a:t>
            </a:r>
            <a:r>
              <a:rPr lang="en-US" altLang="en-US" sz="1800" dirty="0"/>
              <a:t>2018</a:t>
            </a:r>
          </a:p>
          <a:p>
            <a:pPr lvl="1">
              <a:lnSpc>
                <a:spcPct val="80000"/>
              </a:lnSpc>
            </a:pPr>
            <a:r>
              <a:rPr lang="en-US" altLang="en-US" sz="1800" dirty="0" smtClean="0"/>
              <a:t>Adjourn</a:t>
            </a:r>
            <a:endParaRPr lang="en-US" altLang="en-US" sz="1800" dirty="0"/>
          </a:p>
        </p:txBody>
      </p:sp>
      <p:sp>
        <p:nvSpPr>
          <p:cNvPr id="10" name="Rectangle 35"/>
          <p:cNvSpPr>
            <a:spLocks noChangeArrowheads="1"/>
          </p:cNvSpPr>
          <p:nvPr/>
        </p:nvSpPr>
        <p:spPr bwMode="auto">
          <a:xfrm>
            <a:off x="7062799" y="3352800"/>
            <a:ext cx="48768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altLang="en-US" sz="1800" dirty="0" smtClean="0"/>
              <a:t>Motions</a:t>
            </a:r>
          </a:p>
          <a:p>
            <a:pPr lvl="1">
              <a:lnSpc>
                <a:spcPct val="80000"/>
              </a:lnSpc>
            </a:pPr>
            <a:r>
              <a:rPr lang="en-US" altLang="en-US" sz="1800" dirty="0"/>
              <a:t>Comment resolution</a:t>
            </a:r>
          </a:p>
          <a:p>
            <a:pPr lvl="1">
              <a:lnSpc>
                <a:spcPct val="80000"/>
              </a:lnSpc>
            </a:pPr>
            <a:r>
              <a:rPr lang="en-US" altLang="en-US" sz="1800" dirty="0" smtClean="0"/>
              <a:t>Presentations</a:t>
            </a:r>
            <a:endParaRPr lang="en-US" altLang="en-US" sz="18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a:t>
            </a:r>
            <a:r>
              <a:rPr lang="en-US" altLang="en-US" dirty="0" smtClean="0"/>
              <a:t>2</a:t>
            </a:r>
            <a:endParaRPr lang="en-US" altLang="en-US" dirty="0"/>
          </a:p>
        </p:txBody>
      </p:sp>
      <p:sp>
        <p:nvSpPr>
          <p:cNvPr id="8" name="Rectangle 19"/>
          <p:cNvSpPr>
            <a:spLocks noChangeArrowheads="1"/>
          </p:cNvSpPr>
          <p:nvPr/>
        </p:nvSpPr>
        <p:spPr bwMode="auto">
          <a:xfrm>
            <a:off x="1143000" y="2057400"/>
            <a:ext cx="8153400" cy="327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457200">
              <a:buFont typeface="Arial" panose="020B0604020202020204" pitchFamily="34" charset="0"/>
              <a:buChar char="•"/>
            </a:pPr>
            <a:r>
              <a:rPr lang="en-GB" sz="2800" dirty="0" smtClean="0"/>
              <a:t>Obsolete CIDs</a:t>
            </a:r>
          </a:p>
          <a:p>
            <a:pPr marL="1028700" lvl="1" indent="-457200">
              <a:buFont typeface="+mj-lt"/>
              <a:buAutoNum type="alphaLcParenR"/>
            </a:pPr>
            <a:r>
              <a:rPr lang="en-GB" sz="2400" dirty="0" smtClean="0"/>
              <a:t>CID </a:t>
            </a:r>
            <a:r>
              <a:rPr lang="en-GB" sz="2400" dirty="0"/>
              <a:t>1377 	</a:t>
            </a:r>
            <a:r>
              <a:rPr lang="en-GB" sz="2400" dirty="0" smtClean="0"/>
              <a:t>	HT-delayed </a:t>
            </a:r>
            <a:r>
              <a:rPr lang="en-GB" sz="2400" dirty="0"/>
              <a:t>BA</a:t>
            </a:r>
          </a:p>
          <a:p>
            <a:pPr marL="1028700" lvl="1" indent="-457200">
              <a:buFont typeface="+mj-lt"/>
              <a:buAutoNum type="alphaLcParenR"/>
            </a:pPr>
            <a:r>
              <a:rPr lang="en-GB" sz="2400" dirty="0"/>
              <a:t>CID 1378	</a:t>
            </a:r>
            <a:r>
              <a:rPr lang="en-GB" sz="2400" dirty="0" smtClean="0"/>
              <a:t>	PSMP</a:t>
            </a:r>
            <a:endParaRPr lang="en-GB" sz="2400" dirty="0"/>
          </a:p>
          <a:p>
            <a:pPr marL="1028700" lvl="1" indent="-457200">
              <a:buFont typeface="+mj-lt"/>
              <a:buAutoNum type="alphaLcParenR"/>
            </a:pPr>
            <a:r>
              <a:rPr lang="en-GB" sz="2400" dirty="0"/>
              <a:t>CID 1006, 1410, 1411	WEP</a:t>
            </a:r>
          </a:p>
          <a:p>
            <a:pPr marL="1028700" lvl="1" indent="-457200">
              <a:buFont typeface="+mj-lt"/>
              <a:buAutoNum type="alphaLcParenR"/>
            </a:pPr>
            <a:r>
              <a:rPr lang="en-GB" sz="2400" dirty="0"/>
              <a:t>CID 1412	</a:t>
            </a:r>
            <a:r>
              <a:rPr lang="en-GB" sz="2400" dirty="0" smtClean="0"/>
              <a:t>	Dual </a:t>
            </a:r>
            <a:r>
              <a:rPr lang="en-GB" sz="2400" dirty="0"/>
              <a:t>beacon and dual CTS</a:t>
            </a:r>
          </a:p>
          <a:p>
            <a:pPr marL="1028700" lvl="1" indent="-457200">
              <a:buFont typeface="+mj-lt"/>
              <a:buAutoNum type="alphaLcParenR"/>
            </a:pPr>
            <a:r>
              <a:rPr lang="en-GB" sz="2400" dirty="0"/>
              <a:t>CID 1504	</a:t>
            </a:r>
            <a:r>
              <a:rPr lang="en-GB" sz="2400" dirty="0" smtClean="0"/>
              <a:t>	STKSA </a:t>
            </a:r>
            <a:r>
              <a:rPr lang="en-GB" sz="2400" dirty="0"/>
              <a:t>(resolved by 11-18-480?)</a:t>
            </a:r>
          </a:p>
          <a:p>
            <a:pPr marL="1028700" lvl="1" indent="-457200">
              <a:buFont typeface="+mj-lt"/>
              <a:buAutoNum type="alphaLcParenR"/>
            </a:pPr>
            <a:r>
              <a:rPr lang="en-GB" sz="2400" dirty="0"/>
              <a:t>CID 1445	</a:t>
            </a:r>
            <a:r>
              <a:rPr lang="en-GB" sz="2400" dirty="0" smtClean="0"/>
              <a:t>	Operating </a:t>
            </a:r>
            <a:r>
              <a:rPr lang="en-GB" sz="2400" dirty="0"/>
              <a:t>Classes</a:t>
            </a:r>
            <a:endParaRPr lang="en-US" altLang="en-US" sz="2400" dirty="0"/>
          </a:p>
          <a:p>
            <a:pPr lvl="3">
              <a:lnSpc>
                <a:spcPct val="80000"/>
              </a:lnSpc>
            </a:pPr>
            <a:endParaRPr lang="en-US" altLang="en-US" sz="1400" dirty="0" smtClean="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487959</TotalTime>
  <Words>1501</Words>
  <Application>Microsoft Office PowerPoint</Application>
  <PresentationFormat>Widescreen</PresentationFormat>
  <Paragraphs>354</Paragraphs>
  <Slides>19</Slides>
  <Notes>16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8" baseType="lpstr">
      <vt:lpstr>MS Gothic</vt:lpstr>
      <vt:lpstr>MS PGothic</vt:lpstr>
      <vt:lpstr>Arial</vt:lpstr>
      <vt:lpstr>Calibri</vt:lpstr>
      <vt:lpstr>Helvetica</vt:lpstr>
      <vt:lpstr>Monotype Sorts</vt:lpstr>
      <vt:lpstr>Times New Roman</vt:lpstr>
      <vt:lpstr>802-11-Submission</vt:lpstr>
      <vt:lpstr>Document</vt:lpstr>
      <vt:lpstr>IEEE 802.11 TGmd May 2018 Agenda</vt:lpstr>
      <vt:lpstr>Abstract</vt:lpstr>
      <vt:lpstr>TGmd Agenda - 1</vt:lpstr>
      <vt:lpstr>TGmd Agenda - 2</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Current TGmd Schedule</vt:lpstr>
      <vt:lpstr>Approve prior TGmd minutes</vt:lpstr>
      <vt:lpstr>Motion – Complete Peerkey deletion</vt:lpstr>
      <vt:lpstr>Motion – Complete DMG OFDM PHY removal</vt:lpstr>
      <vt:lpstr>Motion – QoS Mapping alignment with RFC 8325</vt:lpstr>
      <vt:lpstr>Motion – Teleconference CIDs</vt:lpstr>
      <vt:lpstr>May 2018 – July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May 2018</cp:keywords>
  <cp:lastModifiedBy>Stanley, Dorothy</cp:lastModifiedBy>
  <cp:revision>3132</cp:revision>
  <cp:lastPrinted>1998-02-10T13:28:06Z</cp:lastPrinted>
  <dcterms:created xsi:type="dcterms:W3CDTF">2005-01-04T21:26:55Z</dcterms:created>
  <dcterms:modified xsi:type="dcterms:W3CDTF">2018-03-28T23:04:27Z</dcterms:modified>
</cp:coreProperties>
</file>