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8" r:id="rId4"/>
    <p:sldId id="266" r:id="rId5"/>
    <p:sldId id="267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7" d="100"/>
          <a:sy n="97" d="100"/>
        </p:scale>
        <p:origin x="76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Jonathan Segev,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802.11-18/597r0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 smtClean="0"/>
              <a:t>May Closing </a:t>
            </a:r>
            <a:r>
              <a:rPr lang="en-US" altLang="en-US" dirty="0"/>
              <a:t>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7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20118-05-10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1595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065154"/>
              </p:ext>
            </p:extLst>
          </p:nvPr>
        </p:nvGraphicFramePr>
        <p:xfrm>
          <a:off x="533400" y="2996952"/>
          <a:ext cx="799941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Document" r:id="rId4" imgW="8235535" imgH="2529304" progId="Word.Document.8">
                  <p:embed/>
                </p:oleObj>
              </mc:Choice>
              <mc:Fallback>
                <p:oleObj name="Document" r:id="rId4" imgW="8235535" imgH="25293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996952"/>
                        <a:ext cx="7999412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</a:t>
            </a:r>
            <a:r>
              <a:rPr lang="en-US" dirty="0" smtClean="0"/>
              <a:t>Warsaw, May 2018</a:t>
            </a:r>
            <a:r>
              <a:rPr lang="en-US" dirty="0"/>
              <a:t> </a:t>
            </a:r>
            <a:r>
              <a:rPr lang="en-US" dirty="0" smtClean="0"/>
              <a:t>meeting.</a:t>
            </a:r>
            <a:endParaRPr lang="en-US" dirty="0"/>
          </a:p>
          <a:p>
            <a:pPr marL="0" algn="just"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CA" dirty="0"/>
              <a:t>TG Status And 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20146"/>
            <a:ext cx="8280920" cy="46742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Published a </a:t>
            </a:r>
            <a:r>
              <a:rPr lang="en-US" b="0" dirty="0"/>
              <a:t>new draft, P802.11az D0.2.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Adopted roughly 30 additional pages of amendment text (PHY frame formats, pre-association security context establishment and MAC security signaling).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Adopted roughly 10 additional SFD entries.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Reviewed </a:t>
            </a:r>
            <a:r>
              <a:rPr lang="en-US" b="0" dirty="0"/>
              <a:t>16 submissions and met for 5 slots during the week.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Approved TG plans in between D0.2 and D1.0 that includes: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Internal comment collection and resolution.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SFD freeze.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Timeline checkpoint</a:t>
            </a:r>
            <a:r>
              <a:rPr lang="en-US" dirty="0"/>
              <a:t>s</a:t>
            </a:r>
            <a:r>
              <a:rPr lang="en-US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Group has been maintaining its timeline for more than a year.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09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dirty="0" smtClean="0"/>
              <a:t>Goals For </a:t>
            </a:r>
            <a:r>
              <a:rPr lang="en-US" dirty="0" smtClean="0"/>
              <a:t>July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31683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Continue Amendment text development.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Complete SFD development and reach SFD freeze status.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Initiate an internal comment collection coming out of the July meeting.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Continue review of </a:t>
            </a:r>
            <a:r>
              <a:rPr lang="en-US" b="0" dirty="0" smtClean="0"/>
              <a:t>supporting technical material.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50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dirty="0"/>
              <a:t>June 13</a:t>
            </a:r>
            <a:r>
              <a:rPr lang="en-US" altLang="en-US" baseline="30000" dirty="0"/>
              <a:t>th</a:t>
            </a:r>
            <a:r>
              <a:rPr lang="en-US" altLang="en-US" dirty="0"/>
              <a:t> (Wed.) 11:00AM ET for 1hr. 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54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1743</TotalTime>
  <Words>237</Words>
  <Application>Microsoft Office PowerPoint</Application>
  <PresentationFormat>On-screen Show (4:3)</PresentationFormat>
  <Paragraphs>46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May Closing Report</vt:lpstr>
      <vt:lpstr>Abstract</vt:lpstr>
      <vt:lpstr>TG Status And Work Completed</vt:lpstr>
      <vt:lpstr>Goals For July Meeting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keywords>CTPClassification=CTP_PUBLIC:VisualMarkings=, CTPClassification=CTP_NT</cp:keywords>
  <cp:lastModifiedBy>Segev, Jonathan</cp:lastModifiedBy>
  <cp:revision>26</cp:revision>
  <cp:lastPrinted>1601-01-01T00:00:00Z</cp:lastPrinted>
  <dcterms:created xsi:type="dcterms:W3CDTF">2014-04-14T10:59:07Z</dcterms:created>
  <dcterms:modified xsi:type="dcterms:W3CDTF">2018-05-10T12:20:28Z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8d86b6f5-f6b9-4537-95dd-bf9f10752b46</vt:lpwstr>
  </property>
  <property fmtid="{D5CDD505-2E9C-101B-9397-08002B2CF9AE}" pid="3" name="CTP_TimeStamp">
    <vt:lpwstr>2018-05-10 12:20:28Z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