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802.11-18/597r0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May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20118-05-10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Warsaw, May 2018</a:t>
            </a:r>
            <a:r>
              <a:rPr lang="en-US" dirty="0"/>
              <a:t> </a:t>
            </a:r>
            <a:r>
              <a:rPr lang="en-US" dirty="0" smtClean="0"/>
              <a:t>meeting.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0146"/>
            <a:ext cx="8280920" cy="4674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Published a </a:t>
            </a:r>
            <a:r>
              <a:rPr lang="en-US" b="0" dirty="0"/>
              <a:t>new draft, P802.11az D0.2.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roughly 30 additional pages of amendment text (PHY frame formats, pre-association security context establishment and MAC security signaling).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Adopted roughly 10 additional SFD entries.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/>
              <a:t>16 submissions and met for 5 slots during the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Approved TG plans in between D0.2 and D1.0 that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Internal comment collection and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SFD freeze.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Timeline checkpoint</a:t>
            </a:r>
            <a:r>
              <a:rPr lang="en-US" dirty="0"/>
              <a:t>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has been maintaining its timeline for more than a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31683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Amendment text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SFD development and reach SFD freeze status.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Initiate an internal comment collection coming out of the July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review of </a:t>
            </a:r>
            <a:r>
              <a:rPr lang="en-US" b="0" dirty="0" smtClean="0"/>
              <a:t>supporting technical material.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June 13</a:t>
            </a:r>
            <a:r>
              <a:rPr lang="en-US" altLang="en-US" baseline="30000" dirty="0"/>
              <a:t>th</a:t>
            </a:r>
            <a:r>
              <a:rPr lang="en-US" altLang="en-US" dirty="0"/>
              <a:t> (Wed.) 11:00AM ET for 1hr.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237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Closing Report</vt:lpstr>
      <vt:lpstr>Abstract</vt:lpstr>
      <vt:lpstr>TG Status And Work Completed</vt:lpstr>
      <vt:lpstr>Goals For July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26</cp:revision>
  <cp:lastPrinted>1601-01-01T00:00:00Z</cp:lastPrinted>
  <dcterms:created xsi:type="dcterms:W3CDTF">2014-04-14T10:59:07Z</dcterms:created>
  <dcterms:modified xsi:type="dcterms:W3CDTF">2018-05-10T12:20:28Z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2018-05-10 12:20:28Z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