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405" r:id="rId26"/>
    <p:sldId id="406" r:id="rId27"/>
    <p:sldId id="407" r:id="rId28"/>
    <p:sldId id="286" r:id="rId29"/>
    <p:sldId id="287" r:id="rId30"/>
    <p:sldId id="290" r:id="rId31"/>
    <p:sldId id="289" r:id="rId32"/>
    <p:sldId id="322" r:id="rId33"/>
    <p:sldId id="397" r:id="rId34"/>
    <p:sldId id="404" r:id="rId35"/>
    <p:sldId id="398" r:id="rId36"/>
    <p:sldId id="399" r:id="rId37"/>
    <p:sldId id="400" r:id="rId38"/>
    <p:sldId id="401" r:id="rId39"/>
    <p:sldId id="402" r:id="rId40"/>
    <p:sldId id="403" r:id="rId41"/>
    <p:sldId id="396" r:id="rId42"/>
    <p:sldId id="327" r:id="rId43"/>
    <p:sldId id="304" r:id="rId44"/>
    <p:sldId id="308" r:id="rId45"/>
    <p:sldId id="306" r:id="rId46"/>
    <p:sldId id="330" r:id="rId47"/>
    <p:sldId id="305" r:id="rId48"/>
    <p:sldId id="328" r:id="rId49"/>
    <p:sldId id="325" r:id="rId50"/>
    <p:sldId id="326" r:id="rId51"/>
    <p:sldId id="389" r:id="rId52"/>
    <p:sldId id="390" r:id="rId53"/>
    <p:sldId id="391" r:id="rId54"/>
    <p:sldId id="392" r:id="rId55"/>
    <p:sldId id="393" r:id="rId56"/>
    <p:sldId id="394" r:id="rId57"/>
    <p:sldId id="349" r:id="rId58"/>
    <p:sldId id="375" r:id="rId59"/>
    <p:sldId id="376" r:id="rId60"/>
    <p:sldId id="377" r:id="rId61"/>
    <p:sldId id="378" r:id="rId62"/>
    <p:sldId id="388" r:id="rId63"/>
    <p:sldId id="380" r:id="rId64"/>
    <p:sldId id="386" r:id="rId65"/>
    <p:sldId id="381" r:id="rId66"/>
    <p:sldId id="382" r:id="rId67"/>
    <p:sldId id="383" r:id="rId68"/>
    <p:sldId id="384" r:id="rId69"/>
    <p:sldId id="385" r:id="rId70"/>
    <p:sldId id="298" r:id="rId71"/>
    <p:sldId id="299" r:id="rId72"/>
    <p:sldId id="300" r:id="rId73"/>
    <p:sldId id="301" r:id="rId74"/>
    <p:sldId id="347" r:id="rId75"/>
    <p:sldId id="348" r:id="rId76"/>
    <p:sldId id="258" r:id="rId77"/>
    <p:sldId id="259" r:id="rId78"/>
    <p:sldId id="260" r:id="rId79"/>
    <p:sldId id="261" r:id="rId80"/>
    <p:sldId id="262" r:id="rId81"/>
    <p:sldId id="263" r:id="rId82"/>
    <p:sldId id="264" r:id="rId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405"/>
            <p14:sldId id="406"/>
            <p14:sldId id="407"/>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304"/>
            <p14:sldId id="308"/>
          </p14:sldIdLst>
        </p14:section>
        <p14:section name="Slot #3" id="{630C644C-9DFD-4620-9650-24BD26CEB6E3}">
          <p14:sldIdLst>
            <p14:sldId id="306"/>
            <p14:sldId id="330"/>
            <p14:sldId id="305"/>
            <p14:sldId id="328"/>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388"/>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p:cViewPr>
        <p:scale>
          <a:sx n="125" d="100"/>
          <a:sy n="125" d="100"/>
        </p:scale>
        <p:origin x="57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36</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37</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39</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2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elections/affirmation </a:t>
            </a:r>
            <a:r>
              <a:rPr lang="en-US" altLang="en-US" sz="2000" b="0" dirty="0"/>
              <a:t>vote </a:t>
            </a:r>
            <a:r>
              <a:rPr lang="en-US" altLang="en-US" sz="2000" b="0" dirty="0" smtClean="0"/>
              <a:t>(special </a:t>
            </a:r>
            <a:r>
              <a:rPr lang="en-US" altLang="en-US" sz="2000" b="0" dirty="0"/>
              <a:t>order 2</a:t>
            </a:r>
            <a:r>
              <a:rPr lang="en-US" altLang="en-US" sz="2000" b="0" baseline="30000" dirty="0"/>
              <a:t>nd</a:t>
            </a:r>
            <a:r>
              <a:rPr lang="en-US" altLang="en-US" sz="2000" b="0" dirty="0"/>
              <a:t> timeslot</a:t>
            </a:r>
            <a:r>
              <a:rPr lang="en-US" altLang="en-US" sz="2000" b="0" dirty="0" smtClean="0"/>
              <a:t>).</a:t>
            </a:r>
            <a:endParaRPr lang="en-US" altLang="en-US" sz="2000" b="0" dirty="0" smtClean="0"/>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39770818"/>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34281675"/>
              </p:ext>
            </p:extLst>
          </p:nvPr>
        </p:nvGraphicFramePr>
        <p:xfrm>
          <a:off x="380206" y="1484784"/>
          <a:ext cx="8458200" cy="411464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1380618"/>
              </p:ext>
            </p:extLst>
          </p:nvPr>
        </p:nvGraphicFramePr>
        <p:xfrm>
          <a:off x="288826" y="1507333"/>
          <a:ext cx="8640960" cy="4206128"/>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 as time permits</a:t>
                      </a:r>
                      <a:endParaRPr lang="en-US" sz="1600" dirty="0"/>
                    </a:p>
                  </a:txBody>
                  <a:tcPr marT="45712" marB="45712"/>
                </a:tc>
              </a:tr>
              <a:tr h="3657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t>
                      </a:r>
                      <a:r>
                        <a:rPr lang="en-US" sz="1600" baseline="0" dirty="0" smtClean="0"/>
                        <a:t>as time permits</a:t>
                      </a:r>
                      <a:endParaRPr lang="en-US" sz="1600" strike="noStrike"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a:t>
            </a:r>
            <a:r>
              <a:rPr lang="en-US" b="0" dirty="0" smtClean="0"/>
              <a:t>: Qinghua Li</a:t>
            </a:r>
            <a:endParaRPr lang="en-US" b="0" dirty="0" smtClean="0"/>
          </a:p>
          <a:p>
            <a:r>
              <a:rPr lang="en-US" b="0" dirty="0" smtClean="0"/>
              <a:t>Results </a:t>
            </a:r>
            <a:r>
              <a:rPr lang="en-US" b="0" dirty="0"/>
              <a:t>(Y/N/A</a:t>
            </a:r>
            <a:r>
              <a:rPr lang="en-US" b="0" dirty="0" smtClean="0"/>
              <a:t>): 11/0/1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11-18-350</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11-18-350r4 </a:t>
            </a:r>
            <a:r>
              <a:rPr lang="en-US" b="0" dirty="0"/>
              <a:t>to the 802.11az draft and instruct the technical editor to incorporate it in the 802.11az draft amendment text.</a:t>
            </a:r>
            <a:endParaRPr lang="en-US" b="0" dirty="0"/>
          </a:p>
          <a:p>
            <a:r>
              <a:rPr lang="en-US" b="0" dirty="0"/>
              <a:t>Moved</a:t>
            </a:r>
            <a:r>
              <a:rPr lang="en-US" b="0" dirty="0" smtClean="0"/>
              <a:t>: Nehru Bhandaru</a:t>
            </a:r>
            <a:endParaRPr lang="en-US" b="0" dirty="0"/>
          </a:p>
          <a:p>
            <a:r>
              <a:rPr lang="en-US" b="0" dirty="0"/>
              <a:t>Second</a:t>
            </a:r>
            <a:r>
              <a:rPr lang="en-US" b="0" dirty="0" smtClean="0"/>
              <a:t>: Erik Lindskog</a:t>
            </a:r>
          </a:p>
          <a:p>
            <a:endParaRPr lang="en-US" b="0" dirty="0"/>
          </a:p>
          <a:p>
            <a:r>
              <a:rPr lang="en-US" b="0" dirty="0"/>
              <a:t>Results (Y/N/A</a:t>
            </a:r>
            <a:r>
              <a:rPr lang="en-US" b="0" dirty="0" smtClean="0"/>
              <a:t>): 11/0/1</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2728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11-18-727</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11-18-727r0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a:t>
            </a:r>
            <a:r>
              <a:rPr lang="en-US" b="0" dirty="0" err="1" smtClean="0"/>
              <a:t>Chitto</a:t>
            </a:r>
            <a:r>
              <a:rPr lang="en-US" b="0" dirty="0" smtClean="0"/>
              <a:t> Ghosh</a:t>
            </a:r>
            <a:endParaRPr lang="en-US" b="0" dirty="0"/>
          </a:p>
          <a:p>
            <a:r>
              <a:rPr lang="en-US" b="0" dirty="0"/>
              <a:t>Results (Y/N/A</a:t>
            </a:r>
            <a:r>
              <a:rPr lang="en-US" b="0" dirty="0" smtClean="0"/>
              <a:t>): 9/0/2</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316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11-18-729</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11-18-729r1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Qinghua Li </a:t>
            </a:r>
            <a:endParaRPr lang="en-US" b="0" dirty="0"/>
          </a:p>
          <a:p>
            <a:r>
              <a:rPr lang="en-US" b="0" dirty="0"/>
              <a:t>Results (Y/N/A</a:t>
            </a:r>
            <a:r>
              <a:rPr lang="en-US" b="0" dirty="0" smtClean="0"/>
              <a:t>): 9 / 0 / 2</a:t>
            </a:r>
          </a:p>
          <a:p>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0774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5173435"/>
              </p:ext>
            </p:extLst>
          </p:nvPr>
        </p:nvGraphicFramePr>
        <p:xfrm>
          <a:off x="251520" y="1484784"/>
          <a:ext cx="8712967" cy="292079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As needed remaining </a:t>
                      </a:r>
                      <a:r>
                        <a:rPr lang="en-US" sz="1600" dirty="0" smtClean="0"/>
                        <a:t>from slot#1</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Motion</a:t>
            </a:r>
          </a:p>
          <a:p>
            <a:r>
              <a:rPr lang="en-US" b="0" dirty="0" smtClean="0"/>
              <a:t>We affirm Roy Want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36</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37</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38</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39</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collection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into the 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40</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36 of submission 11-18/0596r01.</a:t>
            </a:r>
          </a:p>
          <a:p>
            <a:endParaRPr lang="en-US" dirty="0" smtClean="0"/>
          </a:p>
          <a:p>
            <a:r>
              <a:rPr lang="en-US" dirty="0" smtClean="0"/>
              <a:t>Moved:</a:t>
            </a:r>
          </a:p>
          <a:p>
            <a:r>
              <a:rPr lang="en-US" dirty="0" smtClean="0"/>
              <a:t>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15544542"/>
              </p:ext>
            </p:extLst>
          </p:nvPr>
        </p:nvGraphicFramePr>
        <p:xfrm>
          <a:off x="251519" y="1556792"/>
          <a:ext cx="8640960" cy="348462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r h="2895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 as needed</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r>
                        <a:rPr lang="en-US" sz="1600" dirty="0" smtClean="0"/>
                        <a:t>30min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 as</a:t>
                      </a:r>
                      <a:r>
                        <a:rPr lang="en-US" sz="1600" baseline="0" dirty="0" smtClean="0"/>
                        <a:t> needed</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09198262"/>
              </p:ext>
            </p:extLst>
          </p:nvPr>
        </p:nvGraphicFramePr>
        <p:xfrm>
          <a:off x="251519" y="1556792"/>
          <a:ext cx="8640960" cy="339320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 </a:t>
                      </a:r>
                      <a:r>
                        <a:rPr lang="en-US" sz="1600" dirty="0" smtClean="0"/>
                        <a:t>as</a:t>
                      </a:r>
                      <a:r>
                        <a:rPr lang="en-US" sz="1600" baseline="0" dirty="0" smtClean="0"/>
                        <a:t> needed</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endParaRPr lang="en-US" sz="1600" dirty="0" smtClean="0"/>
                    </a:p>
                  </a:txBody>
                  <a:tcPr marT="45712" marB="45712"/>
                </a:tc>
              </a:tr>
              <a:tr h="16763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20min</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30min as time permits</a:t>
                      </a:r>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42567327"/>
              </p:ext>
            </p:extLst>
          </p:nvPr>
        </p:nvGraphicFramePr>
        <p:xfrm>
          <a:off x="323528" y="1556792"/>
          <a:ext cx="8640961" cy="210807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20min as needed</a:t>
                      </a:r>
                      <a:endParaRPr lang="en-US" sz="1600" dirty="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55228</TotalTime>
  <Words>4455</Words>
  <Application>Microsoft Office PowerPoint</Application>
  <PresentationFormat>On-screen Show (4:3)</PresentationFormat>
  <Paragraphs>1017</Paragraphs>
  <Slides>82</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Submission 11-18-350</vt:lpstr>
      <vt:lpstr>Submission 11-18-727</vt:lpstr>
      <vt:lpstr>Submission 11-18-729</vt:lpstr>
      <vt:lpstr>Attendance reminder</vt:lpstr>
      <vt:lpstr>Recess</vt:lpstr>
      <vt:lpstr>PowerPoint Presentation</vt:lpstr>
      <vt:lpstr>Meeting Slot # 2 discussion items</vt:lpstr>
      <vt:lpstr>Submission order – Slot # 2</vt:lpstr>
      <vt:lpstr>TG Leadership</vt:lpstr>
      <vt:lpstr>PowerPoint Presentation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vt:lpstr>
      <vt:lpstr>Plan Between Now and Initial WG Ballot</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535</cp:revision>
  <cp:lastPrinted>1601-01-01T00:00:00Z</cp:lastPrinted>
  <dcterms:created xsi:type="dcterms:W3CDTF">2017-01-29T08:57:00Z</dcterms:created>
  <dcterms:modified xsi:type="dcterms:W3CDTF">2018-05-08T12:11:42Z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2018-05-08 12:11:36Z</vt:lpwstr>
  </property>
  <property fmtid="{D5CDD505-2E9C-101B-9397-08002B2CF9AE}" pid="5" name="CTPClassification">
    <vt:lpwstr>CTP_IC</vt:lpwstr>
  </property>
</Properties>
</file>