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0" d="100"/>
          <a:sy n="100" d="100"/>
        </p:scale>
        <p:origin x="1482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4963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802.11-18/0588r1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93194" y="332656"/>
            <a:ext cx="1235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March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8/24-18-0006-02-0000-march-2018-agenda.xlsx" TargetMode="External"/><Relationship Id="rId2" Type="http://schemas.openxmlformats.org/officeDocument/2006/relationships/hyperlink" Target="https://mentor.ieee.org/802.24/dcn/17/24-17-0006-11-sgtg-tsn-utility-applications-white-pape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8/24-18-0007-01-0000-march-2018-meeting-present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2018-03-08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640"/>
            <a:ext cx="7772400" cy="447169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802.24 TAG Contribution</a:t>
            </a:r>
          </a:p>
          <a:p>
            <a:pPr lvl="1"/>
            <a:r>
              <a:rPr lang="en-US" dirty="0"/>
              <a:t>Presentation of “Omniran-18-0027r0-P802.1CF for vertical applications”</a:t>
            </a:r>
          </a:p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Updated </a:t>
            </a:r>
            <a:r>
              <a:rPr lang="en-US" dirty="0">
                <a:hlinkClick r:id="rId2"/>
              </a:rPr>
              <a:t>TSN for Utility Applications</a:t>
            </a:r>
            <a:r>
              <a:rPr lang="en-US" dirty="0"/>
              <a:t> white paper to r11 – comment collection</a:t>
            </a:r>
          </a:p>
          <a:p>
            <a:pPr lvl="1"/>
            <a:r>
              <a:rPr lang="en-US" dirty="0"/>
              <a:t>Editing of Liaison Response to IEEE PES Power Systems Communications and Cyber-Security Committee Task Force S6: "Standards for integrating Home Automation IoT to Power Utilities Communication Systems”</a:t>
            </a:r>
          </a:p>
          <a:p>
            <a:pPr lvl="2"/>
            <a:r>
              <a:rPr lang="en-US" dirty="0"/>
              <a:t>Updated response saved in 802.24 private area – To be forwarded back to S6 in April</a:t>
            </a:r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Presentation of “24-18-0011r0-IoT-SPE-applications-white-paper” on Single Pair Ethernet</a:t>
            </a:r>
          </a:p>
          <a:p>
            <a:pPr lvl="1"/>
            <a:endParaRPr lang="en-US" dirty="0"/>
          </a:p>
          <a:p>
            <a:pPr algn="just"/>
            <a:r>
              <a:rPr lang="en-US" dirty="0"/>
              <a:t>March 2018 Agenda: 		</a:t>
            </a:r>
            <a:r>
              <a:rPr lang="en-US" dirty="0">
                <a:solidFill>
                  <a:srgbClr val="002060"/>
                </a:solidFill>
                <a:hlinkClick r:id="rId3"/>
              </a:rPr>
              <a:t>24-18-0006r2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		</a:t>
            </a:r>
            <a:r>
              <a:rPr lang="en-US" dirty="0">
                <a:hlinkClick r:id="rId4"/>
              </a:rPr>
              <a:t>24-18-0007r1</a:t>
            </a:r>
            <a:endParaRPr lang="en-US" dirty="0"/>
          </a:p>
          <a:p>
            <a:r>
              <a:rPr lang="en-US" dirty="0"/>
              <a:t>Minutes			24-18-0010r0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1763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dirty="0"/>
                <a:t>802.24 Vertical Applications TAG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/>
                <a:t>802.24.1 Smart Grid TG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16987</TotalTime>
  <Words>131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864</cp:revision>
  <cp:lastPrinted>1998-02-10T13:28:06Z</cp:lastPrinted>
  <dcterms:created xsi:type="dcterms:W3CDTF">2004-12-02T14:01:45Z</dcterms:created>
  <dcterms:modified xsi:type="dcterms:W3CDTF">2018-03-09T14:22:26Z</dcterms:modified>
</cp:coreProperties>
</file>