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17" r:id="rId3"/>
    <p:sldId id="318" r:id="rId4"/>
    <p:sldId id="321" r:id="rId5"/>
    <p:sldId id="322" r:id="rId6"/>
    <p:sldId id="323" r:id="rId7"/>
    <p:sldId id="324" r:id="rId8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7" d="100"/>
          <a:sy n="107" d="100"/>
        </p:scale>
        <p:origin x="2310" y="120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802.11-18/0584r4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 MC-OOK ‘On’ Symbol Generation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2018-05-08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686470"/>
              </p:ext>
            </p:extLst>
          </p:nvPr>
        </p:nvGraphicFramePr>
        <p:xfrm>
          <a:off x="546100" y="2432050"/>
          <a:ext cx="8636000" cy="257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4" name="Document" r:id="rId4" imgW="8486910" imgH="2538135" progId="Word.Document.8">
                  <p:embed/>
                </p:oleObj>
              </mc:Choice>
              <mc:Fallback>
                <p:oleObj name="Document" r:id="rId4" imgW="8486910" imgH="25381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432050"/>
                        <a:ext cx="8636000" cy="2573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6C5CF-BD4F-4F44-AB72-85DAFE62C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DA374-B434-4351-AD5F-7DD894B20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8288868" cy="4439918"/>
          </a:xfrm>
        </p:spPr>
        <p:txBody>
          <a:bodyPr/>
          <a:lstStyle/>
          <a:p>
            <a:r>
              <a:rPr lang="en-US" dirty="0"/>
              <a:t>A number of the PHY engineers met and discussed the construction of the 4 and 2 µs MC-OOK ‘On’ symbols</a:t>
            </a:r>
          </a:p>
          <a:p>
            <a:r>
              <a:rPr lang="en-US" dirty="0"/>
              <a:t>It was also discussed on the March 22 conference call where a straw poll was taken</a:t>
            </a:r>
          </a:p>
          <a:p>
            <a:r>
              <a:rPr lang="en-US" dirty="0"/>
              <a:t>Updates have been made based on those discussions</a:t>
            </a:r>
          </a:p>
          <a:p>
            <a:r>
              <a:rPr lang="en-US" dirty="0"/>
              <a:t>The text regarding the PAPR has been removed since that text can be placed in the requirements section</a:t>
            </a:r>
          </a:p>
          <a:p>
            <a:r>
              <a:rPr lang="en-US" dirty="0"/>
              <a:t>There are two version being considered with a little different wording, for further (maybe final) consideration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1BD3C-7414-4E63-A33F-3442CCB2A8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71CC1-334F-4816-ACCD-3E0D755EB7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A8923B-7FF2-47D2-A366-EE779D65C4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109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7627B-B4F6-4E1C-A9C2-E35E69F76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359" y="797462"/>
            <a:ext cx="8288868" cy="538478"/>
          </a:xfrm>
        </p:spPr>
        <p:txBody>
          <a:bodyPr/>
          <a:lstStyle/>
          <a:p>
            <a:r>
              <a:rPr lang="en-US" sz="3600" dirty="0"/>
              <a:t>Version #1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0405C-62E6-4EC9-9FD0-31B35FFB2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B7B78-2B63-4553-9D59-006841D7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6C3D46-AE62-4D83-BA2D-A26453915A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31FBA6E-659E-4743-85DB-ECFA13AB1FDF}"/>
              </a:ext>
            </a:extLst>
          </p:cNvPr>
          <p:cNvSpPr txBox="1">
            <a:spLocks/>
          </p:cNvSpPr>
          <p:nvPr/>
        </p:nvSpPr>
        <p:spPr bwMode="auto">
          <a:xfrm>
            <a:off x="304800" y="1676401"/>
            <a:ext cx="90678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u="sng" kern="0" dirty="0"/>
              <a:t>4 µs MC-OOK ‘On’ Symbol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b="0" kern="0" dirty="0"/>
              <a:t>For a single 20-MHz WUR channel the 4 µs MC-OOK ‘On’ symbol can be constructed </a:t>
            </a:r>
            <a:r>
              <a:rPr lang="en-US" sz="1600" b="0" kern="0" dirty="0">
                <a:solidFill>
                  <a:srgbClr val="FF0000"/>
                </a:solidFill>
              </a:rPr>
              <a:t>by the On Waveform Generator (On-WG) </a:t>
            </a:r>
            <a:r>
              <a:rPr lang="en-US" sz="1600" b="0" kern="0" dirty="0"/>
              <a:t>using a 64-point IFFT, sampling at </a:t>
            </a:r>
            <a:r>
              <a:rPr lang="en-US" sz="1600" b="0" kern="0" dirty="0">
                <a:solidFill>
                  <a:schemeClr val="tx1"/>
                </a:solidFill>
              </a:rPr>
              <a:t>20-MHz as follows: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Thirteen subcarriers </a:t>
            </a:r>
            <a:r>
              <a:rPr lang="en-US" sz="1600" b="0" kern="0" dirty="0">
                <a:highlight>
                  <a:srgbClr val="FFFF00"/>
                </a:highlight>
              </a:rPr>
              <a:t>are</a:t>
            </a:r>
            <a:r>
              <a:rPr lang="en-US" sz="1600" b="0" kern="0" dirty="0"/>
              <a:t> used, (-6, -5, … -1, 0, 1, 2, … 6).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DC subcarrier </a:t>
            </a:r>
            <a:r>
              <a:rPr lang="en-US" sz="1600" b="0" kern="0" dirty="0">
                <a:highlight>
                  <a:srgbClr val="FFFF00"/>
                </a:highlight>
              </a:rPr>
              <a:t>is</a:t>
            </a:r>
            <a:r>
              <a:rPr lang="en-US" sz="1600" b="0" kern="0" dirty="0"/>
              <a:t> null.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other subcarriers </a:t>
            </a:r>
            <a:r>
              <a:rPr lang="en-US" sz="1600" b="0" kern="0" dirty="0">
                <a:highlight>
                  <a:srgbClr val="FFFF00"/>
                </a:highlight>
              </a:rPr>
              <a:t>are</a:t>
            </a:r>
            <a:r>
              <a:rPr lang="en-US" sz="1600" b="0" kern="0" dirty="0"/>
              <a:t> selected from any of the following constellations: BPSK, QPSK, 16-QAM, 64-QAM, and 256-QAM.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last 16 values of the 64-point IFFT output are prepended to the 64 samples generating 80 samples, representing the 4 µs MC-OOK ‘On’ symbol.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0" kern="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u="sng" kern="0" dirty="0"/>
              <a:t>2 µs MC-OOK ‘On’ Symbol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0" kern="0" dirty="0"/>
              <a:t>For a single 20-MHz WUR channel the 2 µs MC-OOK ‘On’ symbol can be constructed </a:t>
            </a:r>
            <a:r>
              <a:rPr lang="en-US" sz="1600" b="0" kern="0" dirty="0">
                <a:solidFill>
                  <a:srgbClr val="FF0000"/>
                </a:solidFill>
              </a:rPr>
              <a:t>by the On Waveform Generator (On-WG)</a:t>
            </a:r>
            <a:r>
              <a:rPr lang="en-US" sz="1600" b="0" kern="0" dirty="0"/>
              <a:t> using a 64-point IFFT, sampling at </a:t>
            </a:r>
            <a:r>
              <a:rPr lang="en-US" sz="1600" b="0" kern="0" dirty="0">
                <a:solidFill>
                  <a:schemeClr val="tx1"/>
                </a:solidFill>
              </a:rPr>
              <a:t>20-MHz as follows: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Thirteen subcarriers </a:t>
            </a:r>
            <a:r>
              <a:rPr lang="en-US" sz="1600" b="0" kern="0" dirty="0">
                <a:highlight>
                  <a:srgbClr val="FFFF00"/>
                </a:highlight>
              </a:rPr>
              <a:t>are</a:t>
            </a:r>
            <a:r>
              <a:rPr lang="en-US" sz="1600" b="0" kern="0" dirty="0"/>
              <a:t> used, (-6, -5, … -1, 0, 1, 2, … 6).  </a:t>
            </a:r>
            <a:r>
              <a:rPr lang="en-US" sz="1600" b="0" kern="0" dirty="0">
                <a:solidFill>
                  <a:schemeClr val="tx1"/>
                </a:solidFill>
              </a:rPr>
              <a:t>The  following subcarriers </a:t>
            </a:r>
            <a:r>
              <a:rPr lang="en-US" sz="1600" b="0" kern="0" dirty="0">
                <a:highlight>
                  <a:srgbClr val="FFFF00"/>
                </a:highlight>
              </a:rPr>
              <a:t>are</a:t>
            </a:r>
            <a:r>
              <a:rPr lang="en-US" sz="1600" b="0" kern="0" dirty="0"/>
              <a:t> null:  (-5, -3, -1, 0, 1, 3, 5).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other subcarrier </a:t>
            </a:r>
            <a:r>
              <a:rPr lang="en-US" sz="1600" b="0" kern="0" dirty="0">
                <a:highlight>
                  <a:srgbClr val="FFFF00"/>
                </a:highlight>
              </a:rPr>
              <a:t>are</a:t>
            </a:r>
            <a:r>
              <a:rPr lang="en-US" sz="1600" b="0" kern="0" dirty="0"/>
              <a:t> selected from any of the following constellations: BPSK, QPSK, 16-QAM, 64-QAM, and 256-QAM.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first 32 values of the 64-point IFFT output are selected.  The last 8 samples of those 32 samples prepended to the 32 samples generating 40 samples, representing the MC-OOK 2 µs ‘On’ symbol.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b="0" kern="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226850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7627B-B4F6-4E1C-A9C2-E35E69F76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359" y="797462"/>
            <a:ext cx="8288868" cy="538478"/>
          </a:xfrm>
        </p:spPr>
        <p:txBody>
          <a:bodyPr/>
          <a:lstStyle/>
          <a:p>
            <a:r>
              <a:rPr lang="en-US" sz="3600" dirty="0"/>
              <a:t>Version #2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0405C-62E6-4EC9-9FD0-31B35FFB2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B7B78-2B63-4553-9D59-006841D7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6C3D46-AE62-4D83-BA2D-A26453915A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31FBA6E-659E-4743-85DB-ECFA13AB1FDF}"/>
              </a:ext>
            </a:extLst>
          </p:cNvPr>
          <p:cNvSpPr txBox="1">
            <a:spLocks/>
          </p:cNvSpPr>
          <p:nvPr/>
        </p:nvSpPr>
        <p:spPr bwMode="auto">
          <a:xfrm>
            <a:off x="304800" y="1676401"/>
            <a:ext cx="90678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u="sng" kern="0" dirty="0"/>
              <a:t>4 µs MC-OOK ‘On’ Symbol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0" kern="0" dirty="0"/>
              <a:t>For a single 20-MHz WUR channel the 4 µs MC-OOK ‘On’ symbol can be constructed </a:t>
            </a:r>
            <a:r>
              <a:rPr lang="en-US" sz="1600" b="0" kern="0" dirty="0">
                <a:solidFill>
                  <a:srgbClr val="FF0000"/>
                </a:solidFill>
              </a:rPr>
              <a:t>by the On Waveform Generator (On-WG)</a:t>
            </a:r>
            <a:r>
              <a:rPr lang="en-US" sz="1600" b="0" kern="0" dirty="0"/>
              <a:t> using a 64-point IFFT, sampling at </a:t>
            </a:r>
            <a:r>
              <a:rPr lang="en-US" sz="1600" b="0" kern="0" dirty="0">
                <a:solidFill>
                  <a:schemeClr val="tx1"/>
                </a:solidFill>
              </a:rPr>
              <a:t>20-MHz as follows: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Thirteen subcarriers </a:t>
            </a:r>
            <a:r>
              <a:rPr lang="en-US" sz="1600" b="0" kern="0" dirty="0"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used, (-6, -5, … -1, 0, 1, 2, … 6).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DC subcarrier </a:t>
            </a:r>
            <a:r>
              <a:rPr lang="en-US" sz="1600" b="0" kern="0" dirty="0"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null.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other subcarriers </a:t>
            </a:r>
            <a:r>
              <a:rPr lang="en-US" sz="1600" b="0" kern="0" dirty="0"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selected from any of the following constellations: BPSK, QPSK, 16-QAM, 64-QAM, and 256-QAM.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last 16 values of the 64-point IFFT output are prepended to the 64 samples generating 80 samples, representing the 4 µs MC-OOK ‘On’ symbol.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0" kern="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u="sng" kern="0" dirty="0"/>
              <a:t>2 µs MC-OOK ‘On’ Symbol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0" kern="0" dirty="0"/>
              <a:t>For a single 20-MHz WUR channel the 2 µs MC-OOK ‘On’ symbol can be constructed </a:t>
            </a:r>
            <a:r>
              <a:rPr lang="en-US" sz="1600" b="0" kern="0" dirty="0">
                <a:solidFill>
                  <a:srgbClr val="FF0000"/>
                </a:solidFill>
              </a:rPr>
              <a:t>by the On Waveform Generator (On-WG) </a:t>
            </a:r>
            <a:r>
              <a:rPr lang="en-US" sz="1600" b="0" kern="0" dirty="0"/>
              <a:t>using a 64-point IFFT, sampling at </a:t>
            </a:r>
            <a:r>
              <a:rPr lang="en-US" sz="1600" b="0" kern="0" dirty="0">
                <a:solidFill>
                  <a:schemeClr val="tx1"/>
                </a:solidFill>
              </a:rPr>
              <a:t>20-MHz as follows: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Thirteen subcarriers </a:t>
            </a:r>
            <a:r>
              <a:rPr lang="en-US" sz="1600" b="0" kern="0" dirty="0"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used, (-6, -5, … -1, 0, 1, 2, … 6).  </a:t>
            </a:r>
            <a:r>
              <a:rPr lang="en-US" sz="1600" b="0" kern="0" dirty="0">
                <a:solidFill>
                  <a:schemeClr val="tx1"/>
                </a:solidFill>
              </a:rPr>
              <a:t>The  following subcarriers </a:t>
            </a:r>
            <a:r>
              <a:rPr lang="en-US" sz="1600" b="0" kern="0" dirty="0">
                <a:solidFill>
                  <a:schemeClr val="tx1"/>
                </a:solidFill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null:  (-5, -3, -1, 0, 1, 3, 5).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other subcarrier </a:t>
            </a:r>
            <a:r>
              <a:rPr lang="en-US" sz="1600" b="0" kern="0" dirty="0"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selected from any of the following constellations: BPSK, QPSK, 16-QAM, 64-QAM, and 256-QAM.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first 32 values of the 64-point IFFT output are selected.  The last 8 samples of those 32 samples prepended to the 32 samples generating 40 samples, representing the MC-OOK 2 µs ‘On’ symbol.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b="0" kern="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592506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E9EC2-63CB-4B7F-B90A-2B05AB8DD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C2614-2166-46AE-81EE-805978EEB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two version of the text do you prefer?</a:t>
            </a:r>
          </a:p>
          <a:p>
            <a:pPr lvl="1"/>
            <a:r>
              <a:rPr lang="en-US" dirty="0"/>
              <a:t>Version #1		9</a:t>
            </a:r>
          </a:p>
          <a:p>
            <a:pPr lvl="1"/>
            <a:r>
              <a:rPr lang="en-US" dirty="0"/>
              <a:t>Version #2		3</a:t>
            </a:r>
          </a:p>
          <a:p>
            <a:pPr lvl="1"/>
            <a:r>
              <a:rPr lang="en-US" dirty="0"/>
              <a:t>Abstain			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D012E2-80BE-4F82-A951-9FF5402B61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0322B-CD7E-4B16-BD1A-CAE1419437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6309CC-B208-4D27-B876-95E2638055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72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CDCD-C466-49B6-B1AA-4246C73F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Off Waveform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577CC-F784-4FDE-92AC-A27F37047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Proposed Text</a:t>
            </a:r>
          </a:p>
          <a:p>
            <a:r>
              <a:rPr lang="en-US" b="0" dirty="0"/>
              <a:t>For a single 20-MHz WUR channel the 4 µs MC-OOK ‘Off’ symbol can be constructed by the Off Waveform Generator (Off-WG) as zero for 4 µs </a:t>
            </a:r>
          </a:p>
          <a:p>
            <a:endParaRPr lang="en-US" b="0" dirty="0"/>
          </a:p>
          <a:p>
            <a:r>
              <a:rPr lang="en-US" b="0" dirty="0"/>
              <a:t>For a single 20-MHz WUR channel the 2 µs MC-OOK ‘Off’ symbol can be constructed by the Off Waveform Generator (Off-WG) as zero for 2 µs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6F3E4A-34C0-4770-A72A-711A978918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8D890-6EA1-409A-AFD3-1DECF03A836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8E1A75-DC76-4177-B791-78EBFAED58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7488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E9EC2-63CB-4B7F-B90A-2B05AB8DD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C2614-2166-46AE-81EE-805978EEB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text on the previous slide?</a:t>
            </a:r>
          </a:p>
          <a:p>
            <a:pPr lvl="1"/>
            <a:r>
              <a:rPr lang="en-US" dirty="0"/>
              <a:t>Yes			10</a:t>
            </a:r>
          </a:p>
          <a:p>
            <a:pPr lvl="1"/>
            <a:r>
              <a:rPr lang="en-US" dirty="0"/>
              <a:t>No			2</a:t>
            </a:r>
          </a:p>
          <a:p>
            <a:pPr lvl="1"/>
            <a:r>
              <a:rPr lang="en-US" dirty="0"/>
              <a:t>Abstain		3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D012E2-80BE-4F82-A951-9FF5402B61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0322B-CD7E-4B16-BD1A-CAE1419437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6309CC-B208-4D27-B876-95E2638055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260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1246</TotalTime>
  <Words>832</Words>
  <Application>Microsoft Office PowerPoint</Application>
  <PresentationFormat>Custom</PresentationFormat>
  <Paragraphs>75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 MC-OOK ‘On’ Symbol Generation</vt:lpstr>
      <vt:lpstr>Background</vt:lpstr>
      <vt:lpstr>Version #1</vt:lpstr>
      <vt:lpstr>Version #2</vt:lpstr>
      <vt:lpstr>Straw Poll #1</vt:lpstr>
      <vt:lpstr>Off Waveform Generation</vt:lpstr>
      <vt:lpstr>Straw Poll #2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312</cp:revision>
  <cp:lastPrinted>2017-11-22T00:49:17Z</cp:lastPrinted>
  <dcterms:created xsi:type="dcterms:W3CDTF">2014-10-30T17:06:39Z</dcterms:created>
  <dcterms:modified xsi:type="dcterms:W3CDTF">2018-05-08T15:39:47Z</dcterms:modified>
</cp:coreProperties>
</file>