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7" r:id="rId3"/>
    <p:sldId id="318" r:id="rId4"/>
    <p:sldId id="321" r:id="rId5"/>
    <p:sldId id="322" r:id="rId6"/>
    <p:sldId id="323" r:id="rId7"/>
    <p:sldId id="324" r:id="rId8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802.11-18/0584r3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 MC-OOK ‘On’ Symbol Generation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2018-05-07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686470"/>
              </p:ext>
            </p:extLst>
          </p:nvPr>
        </p:nvGraphicFramePr>
        <p:xfrm>
          <a:off x="546100" y="2432050"/>
          <a:ext cx="863600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Document" r:id="rId4" imgW="8486910" imgH="2538135" progId="Word.Document.8">
                  <p:embed/>
                </p:oleObj>
              </mc:Choice>
              <mc:Fallback>
                <p:oleObj name="Document" r:id="rId4" imgW="8486910" imgH="25381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7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439918"/>
          </a:xfrm>
        </p:spPr>
        <p:txBody>
          <a:bodyPr/>
          <a:lstStyle/>
          <a:p>
            <a:r>
              <a:rPr lang="en-US" dirty="0"/>
              <a:t>A number of the PHY engineers met and discussed the construction of the 4 and 2 µs MC-OOK ‘On’ symbols</a:t>
            </a:r>
          </a:p>
          <a:p>
            <a:r>
              <a:rPr lang="en-US" dirty="0"/>
              <a:t>It was also discussed on the March 22 conference call where a straw poll was taken</a:t>
            </a:r>
          </a:p>
          <a:p>
            <a:r>
              <a:rPr lang="en-US" dirty="0"/>
              <a:t>Updates have been made based on those discussions</a:t>
            </a:r>
          </a:p>
          <a:p>
            <a:r>
              <a:rPr lang="en-US" dirty="0"/>
              <a:t>The text regarding the PAPR has been removed since that text can be placed in the requirements section</a:t>
            </a:r>
          </a:p>
          <a:p>
            <a:r>
              <a:rPr lang="en-US" dirty="0"/>
              <a:t>There are two version being considered with a little different wording, for further (maybe final)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1CC1-334F-4816-ACCD-3E0D755EB7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8923B-7FF2-47D2-A366-EE779D65C4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0" kern="0" dirty="0"/>
              <a:t>For a single 20-MHz WUR channel the 4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 </a:t>
            </a:r>
            <a:r>
              <a:rPr lang="en-US" sz="1600" b="0" kern="0" dirty="0"/>
              <a:t>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is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2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</a:t>
            </a:r>
            <a:r>
              <a:rPr lang="en-US" sz="1600" b="0" kern="0" dirty="0"/>
              <a:t>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22685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4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</a:t>
            </a:r>
            <a:r>
              <a:rPr lang="en-US" sz="1600" b="0" kern="0" dirty="0"/>
              <a:t>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2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 </a:t>
            </a:r>
            <a:r>
              <a:rPr lang="en-US" sz="1600" b="0" kern="0" dirty="0"/>
              <a:t>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>
                <a:solidFill>
                  <a:schemeClr val="tx1"/>
                </a:solidFill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59250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9EC2-63CB-4B7F-B90A-2B05AB8D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2614-2166-46AE-81EE-805978EE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two version of the text do you prefer?</a:t>
            </a:r>
          </a:p>
          <a:p>
            <a:pPr lvl="1"/>
            <a:r>
              <a:rPr lang="en-US" dirty="0"/>
              <a:t>Version #1</a:t>
            </a:r>
          </a:p>
          <a:p>
            <a:pPr lvl="1"/>
            <a:r>
              <a:rPr lang="en-US" dirty="0"/>
              <a:t>Version #2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012E2-80BE-4F82-A951-9FF5402B6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322B-CD7E-4B16-BD1A-CAE141943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6309CC-B208-4D27-B876-95E2638055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2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CDCD-C466-49B6-B1AA-4246C73F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Off Waveform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577CC-F784-4FDE-92AC-A27F3704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Proposed Text</a:t>
            </a:r>
          </a:p>
          <a:p>
            <a:r>
              <a:rPr lang="en-US" b="0" dirty="0"/>
              <a:t>For a single 20-MHz WUR channel the 4 µs MC-OOK ‘Off’ symbol can be constructed by the Off Waveform Generator (Off-WG) as zero for 4 µs </a:t>
            </a:r>
          </a:p>
          <a:p>
            <a:endParaRPr lang="en-US" b="0" dirty="0"/>
          </a:p>
          <a:p>
            <a:r>
              <a:rPr lang="en-US" b="0" dirty="0"/>
              <a:t>For a single 20-MHz WUR channel the 2 µs MC-OOK ‘Off’ symbol can be constructed by the Off Waveform Generator (Off-WG) as zero for 2 µs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F3E4A-34C0-4770-A72A-711A978918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8D890-6EA1-409A-AFD3-1DECF03A83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8E1A75-DC76-4177-B791-78EBFAED58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48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9EC2-63CB-4B7F-B90A-2B05AB8D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2614-2166-46AE-81EE-805978EE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text on the previous slide?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012E2-80BE-4F82-A951-9FF5402B6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322B-CD7E-4B16-BD1A-CAE141943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6309CC-B208-4D27-B876-95E2638055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26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1245</TotalTime>
  <Words>837</Words>
  <Application>Microsoft Office PowerPoint</Application>
  <PresentationFormat>Custom</PresentationFormat>
  <Paragraphs>74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 MC-OOK ‘On’ Symbol Generation</vt:lpstr>
      <vt:lpstr>Background</vt:lpstr>
      <vt:lpstr>Version #1</vt:lpstr>
      <vt:lpstr>Version #2</vt:lpstr>
      <vt:lpstr>Straw Poll #1</vt:lpstr>
      <vt:lpstr>Off Waveform Generation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310</cp:revision>
  <cp:lastPrinted>2017-11-22T00:49:17Z</cp:lastPrinted>
  <dcterms:created xsi:type="dcterms:W3CDTF">2014-10-30T17:06:39Z</dcterms:created>
  <dcterms:modified xsi:type="dcterms:W3CDTF">2018-05-07T09:51:43Z</dcterms:modified>
</cp:coreProperties>
</file>