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17" r:id="rId3"/>
    <p:sldId id="318" r:id="rId4"/>
    <p:sldId id="319" r:id="rId5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7" d="100"/>
          <a:sy n="107" d="100"/>
        </p:scale>
        <p:origin x="2310" y="11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802.11-18/0584r0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‘On’ Symbol Generation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2018-03-08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585951"/>
              </p:ext>
            </p:extLst>
          </p:nvPr>
        </p:nvGraphicFramePr>
        <p:xfrm>
          <a:off x="549275" y="2428875"/>
          <a:ext cx="8675688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" name="Document" r:id="rId4" imgW="8486910" imgH="2530191" progId="Word.Document.8">
                  <p:embed/>
                </p:oleObj>
              </mc:Choice>
              <mc:Fallback>
                <p:oleObj name="Document" r:id="rId4" imgW="8486910" imgH="253019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28875"/>
                        <a:ext cx="8675688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6C5CF-BD4F-4F44-AB72-85DAFE62C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DA374-B434-4351-AD5F-7DD894B20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3"/>
            <a:ext cx="8288868" cy="1315718"/>
          </a:xfrm>
        </p:spPr>
        <p:txBody>
          <a:bodyPr/>
          <a:lstStyle/>
          <a:p>
            <a:r>
              <a:rPr lang="en-US" dirty="0"/>
              <a:t>A number of the PHY engineers met and discussed the construction of the 4 and 2 µs ‘On’ symbols</a:t>
            </a:r>
          </a:p>
          <a:p>
            <a:r>
              <a:rPr lang="en-US" dirty="0"/>
              <a:t>This presentation is a straw poll based on this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1BD3C-7414-4E63-A33F-3442CCB2A8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71CC1-334F-4816-ACCD-3E0D755EB7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A8923B-7FF2-47D2-A366-EE779D65C4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10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7627B-B4F6-4E1C-A9C2-E35E69F76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04522"/>
            <a:ext cx="8288868" cy="538478"/>
          </a:xfrm>
        </p:spPr>
        <p:txBody>
          <a:bodyPr/>
          <a:lstStyle/>
          <a:p>
            <a:r>
              <a:rPr lang="en-US" sz="3600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02075-D9F3-4A0F-83AC-D2AB5EC91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66800"/>
            <a:ext cx="8288868" cy="690884"/>
          </a:xfrm>
        </p:spPr>
        <p:txBody>
          <a:bodyPr/>
          <a:lstStyle/>
          <a:p>
            <a:r>
              <a:rPr lang="en-US" sz="2000" dirty="0"/>
              <a:t>Do you support adding the following text to the SFD?</a:t>
            </a:r>
          </a:p>
          <a:p>
            <a:pPr lvl="1"/>
            <a:r>
              <a:rPr lang="en-US" sz="2000" dirty="0"/>
              <a:t>Yes/No/Abstain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0405C-62E6-4EC9-9FD0-31B35FFB2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B7B78-2B63-4553-9D59-006841D7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6C3D46-AE62-4D83-BA2D-A26453915A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B231207-8647-447B-8913-DC85F14179DA}"/>
              </a:ext>
            </a:extLst>
          </p:cNvPr>
          <p:cNvSpPr txBox="1">
            <a:spLocks/>
          </p:cNvSpPr>
          <p:nvPr/>
        </p:nvSpPr>
        <p:spPr bwMode="auto">
          <a:xfrm>
            <a:off x="228600" y="1904999"/>
            <a:ext cx="9372600" cy="50021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9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u="sng" kern="0" dirty="0"/>
              <a:t>4 µs ‘On’ Symbol</a:t>
            </a:r>
          </a:p>
          <a:p>
            <a:pPr marL="0" indent="0">
              <a:lnSpc>
                <a:spcPct val="9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b="0" kern="0" dirty="0"/>
              <a:t>The 4 µs ‘On’ symbol can be constructed using a 64-point IFFT, sampling at 20-MHz.  Thirteen subcarriers are used, (-6, -5, … -1, 0, 1, 2, … 6).   The DC subcarrier is null.  The other subcarriers are selected from any of the following constellations: BPSK, QPSK, 16-QAM, 64-QAM, and 256-QAM. The last 16 values of the 64-point IFFT output are prepended to the 64 samples generating 80 samples, representing the 4 µs ‘On’ symbol. The PAPR is less than the PAPR of the 20-MHz legacy portion of the WUR PPDU. Up to three examples of coefficients will be provided in the standard.</a:t>
            </a:r>
          </a:p>
          <a:p>
            <a:pPr marL="0" indent="0">
              <a:lnSpc>
                <a:spcPct val="9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u="sng" kern="0" dirty="0"/>
              <a:t>2 µs ‘On’ Symbol</a:t>
            </a:r>
          </a:p>
          <a:p>
            <a:pPr marL="0" indent="0">
              <a:lnSpc>
                <a:spcPct val="95000"/>
              </a:lnSpc>
              <a:spcBef>
                <a:spcPts val="0"/>
              </a:spcBef>
              <a:buNone/>
            </a:pPr>
            <a:r>
              <a:rPr lang="en-US" sz="2000" b="0" kern="0" dirty="0"/>
              <a:t>The 2 µs ‘On’ symbol can be constructed using a 64-point IFFT, sampling at 20-MHz.  Thirteen subcarriers are used, (-6, -5, … -1, 0, 1, 2, … 6).  The  following subcarriers are null:  (-5,    -3, -1, 0, 1, 3, 5). The other subcarrier are selected from any of the following constellations: BPSK, QPSK, 16-QAM, 64-QAM, and 256-QAM. The first 32 values of the 64-point IFFT output are selected.  The last 8 samples of those 32 samples prepended to the 32 samples generating 40 samples, representing the 2 µs ‘On’ symbol. The PAPR is less than the PAPR of the 20-MHz legacy portion of the WUR PPDU. Up to three examples of coefficients will be provided in the standard.</a:t>
            </a:r>
          </a:p>
          <a:p>
            <a:pPr marL="0" indent="0">
              <a:lnSpc>
                <a:spcPct val="9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000" b="0" kern="0" dirty="0"/>
          </a:p>
          <a:p>
            <a:pPr marL="0" indent="0">
              <a:lnSpc>
                <a:spcPct val="9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3226850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9F652-C2B6-4BD0-AC02-4FDF2ECD6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01044"/>
            <a:ext cx="8288868" cy="441956"/>
          </a:xfrm>
        </p:spPr>
        <p:txBody>
          <a:bodyPr/>
          <a:lstStyle/>
          <a:p>
            <a:r>
              <a:rPr lang="en-US" sz="3600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B8DCC-A51F-4359-985F-97E7A0221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66800"/>
            <a:ext cx="8288868" cy="858518"/>
          </a:xfrm>
        </p:spPr>
        <p:txBody>
          <a:bodyPr/>
          <a:lstStyle/>
          <a:p>
            <a:r>
              <a:rPr lang="en-US" dirty="0"/>
              <a:t>Add the following text to the SFD</a:t>
            </a:r>
          </a:p>
          <a:p>
            <a:pPr lvl="1"/>
            <a:r>
              <a:rPr lang="en-US" dirty="0"/>
              <a:t>Move: Steve Shellhammer,  Second: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38299-9746-45BB-9BA7-E43C8E72BA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A088B-5230-4F7F-90F8-A4D384E9FC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D7D3F-B6CC-46B0-9890-2816D3E4ABF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93465DC-78B9-4371-841E-871D0C27DFCC}"/>
              </a:ext>
            </a:extLst>
          </p:cNvPr>
          <p:cNvSpPr txBox="1">
            <a:spLocks/>
          </p:cNvSpPr>
          <p:nvPr/>
        </p:nvSpPr>
        <p:spPr bwMode="auto">
          <a:xfrm>
            <a:off x="731520" y="2590800"/>
            <a:ext cx="8288868" cy="3909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/>
              <a:t>Copy Text From Previous Slide (after any edits)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84600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1175</TotalTime>
  <Words>432</Words>
  <Application>Microsoft Office PowerPoint</Application>
  <PresentationFormat>Custom</PresentationFormat>
  <Paragraphs>33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‘On’ Symbol Generation</vt:lpstr>
      <vt:lpstr>Background</vt:lpstr>
      <vt:lpstr>Straw Poll</vt:lpstr>
      <vt:lpstr>Motion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293</cp:revision>
  <cp:lastPrinted>2017-11-22T00:49:17Z</cp:lastPrinted>
  <dcterms:created xsi:type="dcterms:W3CDTF">2014-10-30T17:06:39Z</dcterms:created>
  <dcterms:modified xsi:type="dcterms:W3CDTF">2018-03-08T22:48:06Z</dcterms:modified>
</cp:coreProperties>
</file>