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6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802.11-18/0577r0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802.11-18/0577r0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802.11-18/0577r0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  <a:endParaRPr lang="en-GB" sz="1400" dirty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802.11-18/0577r0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  <a:endParaRPr lang="en-GB" sz="1400" dirty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802.11-18/0577r0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802.11-18/0577r0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March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802.11-18/0577r0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2018</a:t>
            </a:r>
            <a:endParaRPr lang="en-GB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2018-03-08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2018</a:t>
            </a:r>
            <a:endParaRPr lang="en-GB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March 2018, Rosemont, Illinois,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Work Completed this week</a:t>
            </a:r>
          </a:p>
          <a:p>
            <a:pPr lvl="1">
              <a:defRPr/>
            </a:pPr>
            <a:r>
              <a:rPr lang="en-GB" altLang="en-US" sz="2400" dirty="0"/>
              <a:t>8th</a:t>
            </a:r>
            <a:r>
              <a:rPr lang="en-GB" altLang="en-US" sz="2400" baseline="30000" dirty="0"/>
              <a:t> </a:t>
            </a:r>
            <a:r>
              <a:rPr lang="en-GB" altLang="en-US" sz="2400" dirty="0"/>
              <a:t>re-circulation sponsor ballot comment resolution</a:t>
            </a:r>
          </a:p>
          <a:p>
            <a:pPr lvl="2">
              <a:defRPr/>
            </a:pPr>
            <a:r>
              <a:rPr lang="en-GB" altLang="en-US" sz="2200" dirty="0"/>
              <a:t>1 comments,  1 MEC</a:t>
            </a:r>
          </a:p>
          <a:p>
            <a:pPr lvl="2">
              <a:defRPr/>
            </a:pPr>
            <a:r>
              <a:rPr lang="en-GB" altLang="en-US" sz="2200" dirty="0"/>
              <a:t>All comments resolved</a:t>
            </a:r>
          </a:p>
          <a:p>
            <a:pPr>
              <a:defRPr/>
            </a:pPr>
            <a:r>
              <a:rPr lang="en-GB" altLang="en-US" sz="2800" dirty="0"/>
              <a:t>EC Report</a:t>
            </a:r>
          </a:p>
          <a:p>
            <a:pPr lvl="1">
              <a:defRPr/>
            </a:pPr>
            <a:r>
              <a:rPr lang="en-GB" altLang="en-US" sz="2400" dirty="0"/>
              <a:t>Request unconditional approval to forward D14.0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The EC Report is in document 11-17-1045r8</a:t>
            </a:r>
          </a:p>
          <a:p>
            <a:pPr>
              <a:defRPr/>
            </a:pPr>
            <a:r>
              <a:rPr lang="en-GB" altLang="en-US" sz="2800" dirty="0"/>
              <a:t>Waiver request</a:t>
            </a:r>
          </a:p>
          <a:p>
            <a:pPr lvl="1">
              <a:defRPr/>
            </a:pPr>
            <a:r>
              <a:rPr lang="en-GB" altLang="en-US" sz="2400" dirty="0"/>
              <a:t>A waiver request is required to proceed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The waiver request is in document 11-17-1704r11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sz="2800" dirty="0"/>
              <a:t>Plans for May 2018</a:t>
            </a:r>
            <a:endParaRPr lang="en-GB" dirty="0"/>
          </a:p>
          <a:p>
            <a:pPr lvl="1"/>
            <a:r>
              <a:rPr lang="en-US" sz="2400" dirty="0"/>
              <a:t>2 slots requested</a:t>
            </a:r>
          </a:p>
          <a:p>
            <a:pPr lvl="1"/>
            <a:endParaRPr lang="en-US" sz="2400" dirty="0"/>
          </a:p>
          <a:p>
            <a:r>
              <a:rPr lang="en-US" sz="2800" dirty="0"/>
              <a:t>Teleconferences</a:t>
            </a:r>
          </a:p>
          <a:p>
            <a:pPr lvl="1"/>
            <a:r>
              <a:rPr lang="en-US" sz="2400" dirty="0"/>
              <a:t>16 March*, 6 April 2018, 12 noon ET, 2 hours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57150" indent="0">
              <a:buNone/>
            </a:pPr>
            <a:r>
              <a:rPr lang="en-US" b="0" dirty="0"/>
              <a:t>*Already approved</a:t>
            </a:r>
          </a:p>
        </p:txBody>
      </p:sp>
    </p:spTree>
    <p:extLst>
      <p:ext uri="{BB962C8B-B14F-4D97-AF65-F5344CB8AC3E}">
        <p14:creationId xmlns:p14="http://schemas.microsoft.com/office/powerpoint/2010/main" val="1619736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13671</TotalTime>
  <Words>185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851</cp:revision>
  <cp:lastPrinted>1998-02-10T13:28:06Z</cp:lastPrinted>
  <dcterms:created xsi:type="dcterms:W3CDTF">2004-12-02T14:01:45Z</dcterms:created>
  <dcterms:modified xsi:type="dcterms:W3CDTF">2018-03-08T17:31:48Z</dcterms:modified>
</cp:coreProperties>
</file>