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332" r:id="rId3"/>
    <p:sldId id="386" r:id="rId4"/>
    <p:sldId id="387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57" d="100"/>
          <a:sy n="57" d="100"/>
        </p:scale>
        <p:origin x="456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2018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802.11-18/0570r1</a:t>
            </a:r>
            <a:endParaRPr lang="en-GB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292-03-0wng-agenda-for-wng-2018-march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1699-07-0wng-introducing-multiple-primary-channels-to-exploit-unused-resources-scattered-in-multiple-channels-bands.pptx" TargetMode="External"/><Relationship Id="rId5" Type="http://schemas.openxmlformats.org/officeDocument/2006/relationships/hyperlink" Target="https://mentor.ieee.org/802.11/dcn/18/11-18-0513-02-0wng-802-11-for-next-generation-v2x-communication.pptx" TargetMode="External"/><Relationship Id="rId4" Type="http://schemas.openxmlformats.org/officeDocument/2006/relationships/hyperlink" Target="https://mentor.ieee.org/802.11/dcn/18/11-18-0357-00-0000-experimental-study-of-a-rotating-polarizaton-wave-system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540-01-0wng-ieee-802-11ba-more-than-a-wake-up-radio.pptx" TargetMode="External"/><Relationship Id="rId2" Type="http://schemas.openxmlformats.org/officeDocument/2006/relationships/hyperlink" Target="https://mentor.ieee.org/802.11/dcn/18/11-18-0509-00-0wng-reconsidering-implicit-feedback-for-beamforming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2018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2018-03-09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732826"/>
              </p:ext>
            </p:extLst>
          </p:nvPr>
        </p:nvGraphicFramePr>
        <p:xfrm>
          <a:off x="676951" y="2387600"/>
          <a:ext cx="73660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0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51" y="2387600"/>
                        <a:ext cx="73660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2018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March 2018 in Chicago (Illinois, USA)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2018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597371"/>
            <a:ext cx="8712968" cy="5279901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 (1/2)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400" b="0" dirty="0"/>
              <a:t>	</a:t>
            </a:r>
            <a:r>
              <a:rPr lang="en-US" altLang="en-US" sz="1400" b="0" dirty="0">
                <a:hlinkClick r:id="rId3"/>
              </a:rPr>
              <a:t>https://mentor.ieee.org/802.11/dcn/18/11-18-0292-03-0wng-agenda-for-wng-2018-march.ppt</a:t>
            </a:r>
            <a:r>
              <a:rPr lang="en-US" altLang="en-US" sz="1400" b="0" dirty="0"/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/>
              <a:t>Presentations at March 2018 meeting</a:t>
            </a:r>
            <a:endParaRPr lang="en-GB" altLang="en-US" sz="1800" dirty="0"/>
          </a:p>
          <a:p>
            <a:pPr marL="457200" indent="-457200">
              <a:spcBef>
                <a:spcPts val="0"/>
              </a:spcBef>
              <a:defRPr/>
            </a:pPr>
            <a:r>
              <a:rPr lang="en-GB" altLang="en-US" sz="2000" dirty="0"/>
              <a:t>First session (Tuesday AM1)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dirty="0"/>
              <a:t>“Introduction to RPW- Experimental Study of a rotating polarization wave (RPW) system” – Ken Takei (Hitachi Ltd.)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>
                <a:hlinkClick r:id="rId4"/>
              </a:rPr>
              <a:t>https://mentor.ieee.org/802.11/dcn/18/11-18-0357-00-0000-experimental-study-of-a-rotating-polarizaton-wave-system.pptx</a:t>
            </a:r>
            <a:r>
              <a:rPr lang="en-US" altLang="en-US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/>
              <a:t>No  motions, no straw polls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dirty="0"/>
              <a:t>"Exploring Next Generation V2X Communication"</a:t>
            </a:r>
            <a:r>
              <a:rPr lang="en-US" altLang="en-US" b="1" dirty="0"/>
              <a:t> </a:t>
            </a:r>
            <a:r>
              <a:rPr lang="en-US" altLang="en-US" dirty="0"/>
              <a:t>- </a:t>
            </a:r>
            <a:r>
              <a:rPr lang="en-US" altLang="en-US" dirty="0" err="1"/>
              <a:t>Hongyuan</a:t>
            </a:r>
            <a:r>
              <a:rPr lang="en-US" altLang="en-US" dirty="0"/>
              <a:t> Zhang (Marvell)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>
                <a:hlinkClick r:id="rId5"/>
              </a:rPr>
              <a:t>https://mentor.ieee.org/802.11/dcn/18/11-18-0513-02-0wng-802-11-for-next-generation-v2x-communication.pptx</a:t>
            </a:r>
            <a:r>
              <a:rPr lang="en-US" altLang="en-US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/>
              <a:t>No internal motions, one straw poll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/>
              <a:t>Study group straw poll: Yes: 89, No: 2, Need more info: 34, Abstain: 6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dirty="0"/>
              <a:t>"Introducing multiple primary channels to exploit unused resources</a:t>
            </a:r>
            <a:br>
              <a:rPr lang="en-US" altLang="en-US" dirty="0"/>
            </a:br>
            <a:r>
              <a:rPr lang="en-US" altLang="en-US" dirty="0"/>
              <a:t> scattered in multiple channels/bands“ - Kazuto Yano (ATR)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>
                <a:hlinkClick r:id="rId6"/>
              </a:rPr>
              <a:t>https://mentor.ieee.org/802.11/dcn/17/11-17-1699-07-0wng-introducing-multiple-primary-channels-to-exploit-unused-resources-scattered-in-multiple-channels-bands.pptx</a:t>
            </a:r>
            <a:r>
              <a:rPr lang="en-US" altLang="en-US" dirty="0"/>
              <a:t> </a:t>
            </a:r>
            <a:endParaRPr lang="en-US" altLang="en-US" sz="2400" dirty="0"/>
          </a:p>
          <a:p>
            <a:pPr lvl="3" eaLnBrk="1" hangingPunct="1">
              <a:spcBef>
                <a:spcPts val="0"/>
              </a:spcBef>
              <a:defRPr/>
            </a:pPr>
            <a:r>
              <a:rPr lang="en-US" dirty="0"/>
              <a:t>No motions, one straw poll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2AD1FA-B9E4-4215-B8E8-A491C201D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944"/>
          </a:xfrm>
        </p:spPr>
        <p:txBody>
          <a:bodyPr/>
          <a:lstStyle/>
          <a:p>
            <a:r>
              <a:rPr lang="en-US" altLang="en-US" dirty="0"/>
              <a:t>Summary (2/2)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1244A30-847B-43C4-BF30-BC0BFFAE6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258416"/>
            <a:ext cx="8568952" cy="5122912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sz="2600" dirty="0"/>
              <a:t>Second session (Thursday AM1)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sz="2000" dirty="0"/>
              <a:t>“Reconsidering Implicit Feedback for Beamforming” – Roger Marks (Huawei)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>
                <a:hlinkClick r:id="rId2"/>
              </a:rPr>
              <a:t>https://mentor.ieee.org/802.11/dcn/18/11-18-0509-00-0wng-reconsidering-implicit-feedback-for-beamforming.pptx</a:t>
            </a:r>
            <a:r>
              <a:rPr lang="en-US" altLang="en-US" sz="1800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/>
              <a:t>No motions, two straw polls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sz="2000" dirty="0"/>
              <a:t>“</a:t>
            </a:r>
            <a:r>
              <a:rPr lang="en-US" sz="2000" dirty="0"/>
              <a:t>IEEE 802.11ba: more than a wake-up radio</a:t>
            </a:r>
            <a:r>
              <a:rPr lang="en-US" altLang="en-US" sz="2000" dirty="0"/>
              <a:t>” – Eduard Garcia-Villegas (Polytechnic University of Catalonia)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>
                <a:hlinkClick r:id="rId3"/>
              </a:rPr>
              <a:t>https://mentor.ieee.org/802.11/dcn/18/11-18-0540-01-0wng-ieee-802-11ba-more-than-a-wake-up-radio.pptx</a:t>
            </a:r>
            <a:r>
              <a:rPr lang="en-US" altLang="en-US" sz="1800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/>
              <a:t>No motions, one straw poll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 18/0219r0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May 2018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 smtClean="0"/>
              <a:t>Call-for-Contributions before May meeting;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 smtClean="0"/>
              <a:t>Present and discuss </a:t>
            </a:r>
            <a:r>
              <a:rPr lang="en-US" altLang="en-US" smtClean="0"/>
              <a:t>the received contributions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C159EB-2110-48D5-81C4-85064E84D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March 2016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3BC0D70-034A-41F0-82A8-337584BE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Jim Lansford, Chair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9E89AF3-0E36-4636-BDEF-62A8B6C5F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96516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14411</TotalTime>
  <Words>209</Words>
  <Application>Microsoft Office PowerPoint</Application>
  <PresentationFormat>On-screen Show (4:3)</PresentationFormat>
  <Paragraphs>58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Gulim</vt:lpstr>
      <vt:lpstr>Times New Roman</vt:lpstr>
      <vt:lpstr>802-11-Submission</vt:lpstr>
      <vt:lpstr>Document</vt:lpstr>
      <vt:lpstr>WNG SC Closing Report</vt:lpstr>
      <vt:lpstr>Abstract</vt:lpstr>
      <vt:lpstr>PowerPoint Presentation</vt:lpstr>
      <vt:lpstr>Summary (2/2)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Lei Wang</cp:lastModifiedBy>
  <cp:revision>806</cp:revision>
  <cp:lastPrinted>1998-02-10T13:28:06Z</cp:lastPrinted>
  <dcterms:created xsi:type="dcterms:W3CDTF">2004-12-02T14:01:45Z</dcterms:created>
  <dcterms:modified xsi:type="dcterms:W3CDTF">2018-03-09T01:53:19Z</dcterms:modified>
</cp:coreProperties>
</file>